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0" r:id="rId4"/>
    <p:sldId id="271" r:id="rId5"/>
    <p:sldId id="258" r:id="rId6"/>
    <p:sldId id="259" r:id="rId7"/>
    <p:sldId id="284" r:id="rId8"/>
    <p:sldId id="262" r:id="rId9"/>
    <p:sldId id="263" r:id="rId10"/>
    <p:sldId id="270" r:id="rId11"/>
    <p:sldId id="272" r:id="rId12"/>
    <p:sldId id="264" r:id="rId13"/>
    <p:sldId id="285" r:id="rId14"/>
    <p:sldId id="267" r:id="rId15"/>
    <p:sldId id="268" r:id="rId16"/>
    <p:sldId id="277" r:id="rId17"/>
    <p:sldId id="292" r:id="rId18"/>
    <p:sldId id="291" r:id="rId19"/>
    <p:sldId id="283" r:id="rId20"/>
    <p:sldId id="278" r:id="rId21"/>
    <p:sldId id="269" r:id="rId22"/>
    <p:sldId id="275" r:id="rId23"/>
    <p:sldId id="276" r:id="rId24"/>
    <p:sldId id="279" r:id="rId25"/>
    <p:sldId id="280" r:id="rId26"/>
    <p:sldId id="281" r:id="rId27"/>
    <p:sldId id="286" r:id="rId28"/>
    <p:sldId id="287" r:id="rId29"/>
    <p:sldId id="28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90" autoAdjust="0"/>
  </p:normalViewPr>
  <p:slideViewPr>
    <p:cSldViewPr>
      <p:cViewPr varScale="1">
        <p:scale>
          <a:sx n="79" d="100"/>
          <a:sy n="79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94AEE-A250-4292-BE8F-14049A584B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75974F7-42DF-493A-85D3-A8571A748970}">
      <dgm:prSet/>
      <dgm:spPr/>
      <dgm:t>
        <a:bodyPr/>
        <a:lstStyle/>
        <a:p>
          <a:pPr rtl="0"/>
          <a:r>
            <a:rPr lang="ru-RU" dirty="0" smtClean="0"/>
            <a:t>Оценка качества образования (в том числе и по уровню и динамике развития детей) в отсутствии жестких возрастных нормативов развития способностей дошкольников</a:t>
          </a:r>
          <a:endParaRPr lang="ru-RU" dirty="0"/>
        </a:p>
      </dgm:t>
    </dgm:pt>
    <dgm:pt modelId="{B479842E-D710-4678-A4C7-ED59475A51F4}" type="parTrans" cxnId="{B49CBBD8-F4A0-4AD7-B54F-B2833A0BA3C0}">
      <dgm:prSet/>
      <dgm:spPr/>
      <dgm:t>
        <a:bodyPr/>
        <a:lstStyle/>
        <a:p>
          <a:endParaRPr lang="ru-RU"/>
        </a:p>
      </dgm:t>
    </dgm:pt>
    <dgm:pt modelId="{C640FDC9-E54E-4AC1-A755-DD1428D8BDA8}" type="sibTrans" cxnId="{B49CBBD8-F4A0-4AD7-B54F-B2833A0BA3C0}">
      <dgm:prSet/>
      <dgm:spPr/>
      <dgm:t>
        <a:bodyPr/>
        <a:lstStyle/>
        <a:p>
          <a:endParaRPr lang="ru-RU"/>
        </a:p>
      </dgm:t>
    </dgm:pt>
    <dgm:pt modelId="{66581FED-29CC-4113-B1A5-1E3DB6F77838}">
      <dgm:prSet/>
      <dgm:spPr/>
      <dgm:t>
        <a:bodyPr/>
        <a:lstStyle/>
        <a:p>
          <a:pPr rtl="0"/>
          <a:r>
            <a:rPr lang="ru-RU" dirty="0" smtClean="0"/>
            <a:t>Делегирование дошкольной образовательной организации функций диагностики</a:t>
          </a:r>
          <a:endParaRPr lang="ru-RU" dirty="0"/>
        </a:p>
      </dgm:t>
    </dgm:pt>
    <dgm:pt modelId="{A889220B-B0C1-4203-B2C0-CE1F01F45582}" type="parTrans" cxnId="{B018FC78-D2B6-4629-B592-64FBDC3D08A1}">
      <dgm:prSet/>
      <dgm:spPr/>
      <dgm:t>
        <a:bodyPr/>
        <a:lstStyle/>
        <a:p>
          <a:endParaRPr lang="ru-RU"/>
        </a:p>
      </dgm:t>
    </dgm:pt>
    <dgm:pt modelId="{A9E5F7C0-DA31-4318-8B24-A80902610E03}" type="sibTrans" cxnId="{B018FC78-D2B6-4629-B592-64FBDC3D08A1}">
      <dgm:prSet/>
      <dgm:spPr/>
      <dgm:t>
        <a:bodyPr/>
        <a:lstStyle/>
        <a:p>
          <a:endParaRPr lang="ru-RU"/>
        </a:p>
      </dgm:t>
    </dgm:pt>
    <dgm:pt modelId="{335ED24F-37F4-432E-9468-7B594EA2FDEC}" type="pres">
      <dgm:prSet presAssocID="{90F94AEE-A250-4292-BE8F-14049A584B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207CC3-86A0-4F56-8D61-9E8A405E4975}" type="pres">
      <dgm:prSet presAssocID="{475974F7-42DF-493A-85D3-A8571A74897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6F70CF-3F6B-4265-B539-F9466A9A05CC}" type="pres">
      <dgm:prSet presAssocID="{C640FDC9-E54E-4AC1-A755-DD1428D8BDA8}" presName="spacer" presStyleCnt="0"/>
      <dgm:spPr/>
    </dgm:pt>
    <dgm:pt modelId="{2325D590-3C9E-4250-9B7B-7966576BD9EA}" type="pres">
      <dgm:prSet presAssocID="{66581FED-29CC-4113-B1A5-1E3DB6F7783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BE6BBA-1EF1-4886-9D18-EA41B3309B09}" type="presOf" srcId="{90F94AEE-A250-4292-BE8F-14049A584BBA}" destId="{335ED24F-37F4-432E-9468-7B594EA2FDEC}" srcOrd="0" destOrd="0" presId="urn:microsoft.com/office/officeart/2005/8/layout/vList2"/>
    <dgm:cxn modelId="{B018FC78-D2B6-4629-B592-64FBDC3D08A1}" srcId="{90F94AEE-A250-4292-BE8F-14049A584BBA}" destId="{66581FED-29CC-4113-B1A5-1E3DB6F77838}" srcOrd="1" destOrd="0" parTransId="{A889220B-B0C1-4203-B2C0-CE1F01F45582}" sibTransId="{A9E5F7C0-DA31-4318-8B24-A80902610E03}"/>
    <dgm:cxn modelId="{B49CBBD8-F4A0-4AD7-B54F-B2833A0BA3C0}" srcId="{90F94AEE-A250-4292-BE8F-14049A584BBA}" destId="{475974F7-42DF-493A-85D3-A8571A748970}" srcOrd="0" destOrd="0" parTransId="{B479842E-D710-4678-A4C7-ED59475A51F4}" sibTransId="{C640FDC9-E54E-4AC1-A755-DD1428D8BDA8}"/>
    <dgm:cxn modelId="{A7DC10F0-9F77-40B7-A02E-606A39E8A926}" type="presOf" srcId="{475974F7-42DF-493A-85D3-A8571A748970}" destId="{36207CC3-86A0-4F56-8D61-9E8A405E4975}" srcOrd="0" destOrd="0" presId="urn:microsoft.com/office/officeart/2005/8/layout/vList2"/>
    <dgm:cxn modelId="{8C24AA63-4E22-4E15-AFC1-9FA3D5B6DE00}" type="presOf" srcId="{66581FED-29CC-4113-B1A5-1E3DB6F77838}" destId="{2325D590-3C9E-4250-9B7B-7966576BD9EA}" srcOrd="0" destOrd="0" presId="urn:microsoft.com/office/officeart/2005/8/layout/vList2"/>
    <dgm:cxn modelId="{0ABA81C9-3913-4CCB-9826-D1CC76A35851}" type="presParOf" srcId="{335ED24F-37F4-432E-9468-7B594EA2FDEC}" destId="{36207CC3-86A0-4F56-8D61-9E8A405E4975}" srcOrd="0" destOrd="0" presId="urn:microsoft.com/office/officeart/2005/8/layout/vList2"/>
    <dgm:cxn modelId="{5FB67011-01C8-4592-807B-12EC1AAA3646}" type="presParOf" srcId="{335ED24F-37F4-432E-9468-7B594EA2FDEC}" destId="{E26F70CF-3F6B-4265-B539-F9466A9A05CC}" srcOrd="1" destOrd="0" presId="urn:microsoft.com/office/officeart/2005/8/layout/vList2"/>
    <dgm:cxn modelId="{85E12C0B-8069-4E5E-BE13-A5FB31B7461E}" type="presParOf" srcId="{335ED24F-37F4-432E-9468-7B594EA2FDEC}" destId="{2325D590-3C9E-4250-9B7B-7966576BD9E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984927E-78AB-4685-89ED-5237AA2C7BA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51D363-1E4F-401B-AF77-E54FE7E30D56}">
      <dgm:prSet custT="1"/>
      <dgm:spPr/>
      <dgm:t>
        <a:bodyPr/>
        <a:lstStyle/>
        <a:p>
          <a:pPr rtl="0"/>
          <a:r>
            <a:rPr lang="ru-RU" sz="1200" b="1" dirty="0" smtClean="0"/>
            <a:t>Отсутствие</a:t>
          </a:r>
          <a:endParaRPr lang="ru-RU" sz="1200" b="1" dirty="0"/>
        </a:p>
      </dgm:t>
    </dgm:pt>
    <dgm:pt modelId="{5E07DDC5-00E7-439A-80D2-7F8AE51D6425}" type="parTrans" cxnId="{42840ABC-E211-4056-9BC9-F4851CC6D0E2}">
      <dgm:prSet/>
      <dgm:spPr/>
      <dgm:t>
        <a:bodyPr/>
        <a:lstStyle/>
        <a:p>
          <a:endParaRPr lang="ru-RU"/>
        </a:p>
      </dgm:t>
    </dgm:pt>
    <dgm:pt modelId="{142DEDC9-235B-44DD-B200-AFA17F67290E}" type="sibTrans" cxnId="{42840ABC-E211-4056-9BC9-F4851CC6D0E2}">
      <dgm:prSet/>
      <dgm:spPr/>
      <dgm:t>
        <a:bodyPr/>
        <a:lstStyle/>
        <a:p>
          <a:endParaRPr lang="ru-RU"/>
        </a:p>
      </dgm:t>
    </dgm:pt>
    <dgm:pt modelId="{ECE55939-6530-41B1-894C-A950F3193AB1}">
      <dgm:prSet custT="1"/>
      <dgm:spPr/>
      <dgm:t>
        <a:bodyPr/>
        <a:lstStyle/>
        <a:p>
          <a:pPr rtl="0"/>
          <a:r>
            <a:rPr lang="ru-RU" sz="1200" b="1" dirty="0" smtClean="0"/>
            <a:t>единого концептуально-методологического понимания проблем качества образования и подходов к его измерению</a:t>
          </a:r>
          <a:endParaRPr lang="ru-RU" sz="900" dirty="0"/>
        </a:p>
      </dgm:t>
    </dgm:pt>
    <dgm:pt modelId="{34A244EE-CB65-49E3-B3BE-205652E6658F}" type="parTrans" cxnId="{6118B0F7-4F62-4EC9-B57E-F15E9DE04174}">
      <dgm:prSet/>
      <dgm:spPr/>
      <dgm:t>
        <a:bodyPr/>
        <a:lstStyle/>
        <a:p>
          <a:endParaRPr lang="ru-RU"/>
        </a:p>
      </dgm:t>
    </dgm:pt>
    <dgm:pt modelId="{A0F88601-E770-4B1C-8CBE-6B4DAD22D6BF}" type="sibTrans" cxnId="{6118B0F7-4F62-4EC9-B57E-F15E9DE04174}">
      <dgm:prSet/>
      <dgm:spPr/>
      <dgm:t>
        <a:bodyPr/>
        <a:lstStyle/>
        <a:p>
          <a:endParaRPr lang="ru-RU"/>
        </a:p>
      </dgm:t>
    </dgm:pt>
    <dgm:pt modelId="{F10B9AED-B5AF-4B91-BB2E-5862A892CE12}">
      <dgm:prSet custT="1"/>
      <dgm:spPr/>
      <dgm:t>
        <a:bodyPr/>
        <a:lstStyle/>
        <a:p>
          <a:pPr rtl="0"/>
          <a:r>
            <a:rPr lang="ru-RU" sz="1200" b="1" dirty="0" smtClean="0"/>
            <a:t>стандартизированного, апробированного инструментария</a:t>
          </a:r>
          <a:endParaRPr lang="ru-RU" sz="1200" b="1" dirty="0"/>
        </a:p>
      </dgm:t>
    </dgm:pt>
    <dgm:pt modelId="{9F9D020C-1B8C-48D6-AF79-BB4F9C09D9BB}" type="parTrans" cxnId="{237E054D-27CF-4BE2-A9B0-0803024BAD77}">
      <dgm:prSet/>
      <dgm:spPr/>
      <dgm:t>
        <a:bodyPr/>
        <a:lstStyle/>
        <a:p>
          <a:endParaRPr lang="ru-RU"/>
        </a:p>
      </dgm:t>
    </dgm:pt>
    <dgm:pt modelId="{4AA6E3FE-5332-40CD-9F20-6E4F646436E9}" type="sibTrans" cxnId="{237E054D-27CF-4BE2-A9B0-0803024BAD77}">
      <dgm:prSet/>
      <dgm:spPr/>
      <dgm:t>
        <a:bodyPr/>
        <a:lstStyle/>
        <a:p>
          <a:endParaRPr lang="ru-RU"/>
        </a:p>
      </dgm:t>
    </dgm:pt>
    <dgm:pt modelId="{4D55DC3F-1C6C-4D48-9537-AA73642C722D}">
      <dgm:prSet custT="1"/>
      <dgm:spPr/>
      <dgm:t>
        <a:bodyPr/>
        <a:lstStyle/>
        <a:p>
          <a:pPr rtl="0"/>
          <a:r>
            <a:rPr lang="ru-RU" sz="1200" b="1" dirty="0" smtClean="0"/>
            <a:t>координации деятельности различных организаций, занимающихся проблемами качества образования</a:t>
          </a:r>
          <a:endParaRPr lang="ru-RU" sz="1200" b="1" dirty="0"/>
        </a:p>
      </dgm:t>
    </dgm:pt>
    <dgm:pt modelId="{5CBFF9EF-B7BB-42F0-ABF8-6AE33AA5A369}" type="parTrans" cxnId="{2A76F615-2BF2-4020-A06B-2BC1741D6776}">
      <dgm:prSet/>
      <dgm:spPr/>
      <dgm:t>
        <a:bodyPr/>
        <a:lstStyle/>
        <a:p>
          <a:endParaRPr lang="ru-RU"/>
        </a:p>
      </dgm:t>
    </dgm:pt>
    <dgm:pt modelId="{49361125-9D49-4F7E-9787-C76BFD555338}" type="sibTrans" cxnId="{2A76F615-2BF2-4020-A06B-2BC1741D6776}">
      <dgm:prSet/>
      <dgm:spPr/>
      <dgm:t>
        <a:bodyPr/>
        <a:lstStyle/>
        <a:p>
          <a:endParaRPr lang="ru-RU"/>
        </a:p>
      </dgm:t>
    </dgm:pt>
    <dgm:pt modelId="{5A7A9AD5-2901-41C2-B5CC-DEAA7F77D5EF}">
      <dgm:prSet custT="1"/>
      <dgm:spPr/>
      <dgm:t>
        <a:bodyPr/>
        <a:lstStyle/>
        <a:p>
          <a:pPr rtl="0"/>
          <a:r>
            <a:rPr lang="ru-RU" sz="1200" b="1" dirty="0" smtClean="0"/>
            <a:t>необходимого научно-методического обеспечения для объективного и надежного сбора информации</a:t>
          </a:r>
          <a:endParaRPr lang="ru-RU" sz="1200" b="1" dirty="0"/>
        </a:p>
      </dgm:t>
    </dgm:pt>
    <dgm:pt modelId="{F070C6C5-B7D1-48A2-960D-69CF9BD8CDD0}" type="parTrans" cxnId="{DD814197-1CEF-456B-AADC-4218A5B7E37D}">
      <dgm:prSet/>
      <dgm:spPr/>
      <dgm:t>
        <a:bodyPr/>
        <a:lstStyle/>
        <a:p>
          <a:endParaRPr lang="ru-RU"/>
        </a:p>
      </dgm:t>
    </dgm:pt>
    <dgm:pt modelId="{891F0420-AB66-4CA9-A603-8DCCDD64D98C}" type="sibTrans" cxnId="{DD814197-1CEF-456B-AADC-4218A5B7E37D}">
      <dgm:prSet/>
      <dgm:spPr/>
      <dgm:t>
        <a:bodyPr/>
        <a:lstStyle/>
        <a:p>
          <a:endParaRPr lang="ru-RU"/>
        </a:p>
      </dgm:t>
    </dgm:pt>
    <dgm:pt modelId="{F951D413-8A1E-444A-A4DE-CC7153A9C119}">
      <dgm:prSet custT="1"/>
      <dgm:spPr/>
      <dgm:t>
        <a:bodyPr/>
        <a:lstStyle/>
        <a:p>
          <a:pPr rtl="0"/>
          <a:r>
            <a:rPr lang="ru-RU" sz="1200" b="1" dirty="0" smtClean="0"/>
            <a:t>квалифицированных кадров для проведения независимых экспертиз</a:t>
          </a:r>
          <a:endParaRPr lang="ru-RU" sz="1200" b="1" dirty="0"/>
        </a:p>
      </dgm:t>
    </dgm:pt>
    <dgm:pt modelId="{60DE2A57-DC2F-4573-AF6C-4E4450C75421}" type="parTrans" cxnId="{A79F514B-B54B-4F77-BB54-5F2ABE14C227}">
      <dgm:prSet/>
      <dgm:spPr/>
      <dgm:t>
        <a:bodyPr/>
        <a:lstStyle/>
        <a:p>
          <a:endParaRPr lang="ru-RU"/>
        </a:p>
      </dgm:t>
    </dgm:pt>
    <dgm:pt modelId="{F0C00CD4-A788-47BA-BA9F-4870A364D31B}" type="sibTrans" cxnId="{A79F514B-B54B-4F77-BB54-5F2ABE14C227}">
      <dgm:prSet/>
      <dgm:spPr/>
      <dgm:t>
        <a:bodyPr/>
        <a:lstStyle/>
        <a:p>
          <a:endParaRPr lang="ru-RU"/>
        </a:p>
      </dgm:t>
    </dgm:pt>
    <dgm:pt modelId="{91E6A1B7-9287-496D-9998-C554A93162BB}" type="pres">
      <dgm:prSet presAssocID="{7984927E-78AB-4685-89ED-5237AA2C7BA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5263BA-43F1-477F-8D91-6D508BBFB20E}" type="pres">
      <dgm:prSet presAssocID="{0B51D363-1E4F-401B-AF77-E54FE7E30D56}" presName="circ1" presStyleLbl="vennNode1" presStyleIdx="0" presStyleCnt="6"/>
      <dgm:spPr/>
    </dgm:pt>
    <dgm:pt modelId="{C382ADDE-9838-4A0F-94C7-5DC67860CE0D}" type="pres">
      <dgm:prSet presAssocID="{0B51D363-1E4F-401B-AF77-E54FE7E30D5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E2073-87AD-4072-AE4B-E9EA9BE0136A}" type="pres">
      <dgm:prSet presAssocID="{ECE55939-6530-41B1-894C-A950F3193AB1}" presName="circ2" presStyleLbl="vennNode1" presStyleIdx="1" presStyleCnt="6"/>
      <dgm:spPr/>
    </dgm:pt>
    <dgm:pt modelId="{BC1E2C6A-172A-43D0-82A2-29C8A0A48F2B}" type="pres">
      <dgm:prSet presAssocID="{ECE55939-6530-41B1-894C-A950F3193AB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DFFAD-3093-4734-BFCD-91C19971025E}" type="pres">
      <dgm:prSet presAssocID="{F10B9AED-B5AF-4B91-BB2E-5862A892CE12}" presName="circ3" presStyleLbl="vennNode1" presStyleIdx="2" presStyleCnt="6"/>
      <dgm:spPr/>
    </dgm:pt>
    <dgm:pt modelId="{95D41D20-2310-44F0-8F6A-FA6209D613AB}" type="pres">
      <dgm:prSet presAssocID="{F10B9AED-B5AF-4B91-BB2E-5862A892CE12}" presName="circ3Tx" presStyleLbl="revTx" presStyleIdx="0" presStyleCnt="0" custScaleX="1227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1110A-58D8-4400-BB45-FF1DC9039A02}" type="pres">
      <dgm:prSet presAssocID="{4D55DC3F-1C6C-4D48-9537-AA73642C722D}" presName="circ4" presStyleLbl="vennNode1" presStyleIdx="3" presStyleCnt="6"/>
      <dgm:spPr/>
    </dgm:pt>
    <dgm:pt modelId="{5F053D71-202D-4FC2-96C9-78156CEE9335}" type="pres">
      <dgm:prSet presAssocID="{4D55DC3F-1C6C-4D48-9537-AA73642C722D}" presName="circ4Tx" presStyleLbl="revTx" presStyleIdx="0" presStyleCnt="0" custLinFactNeighborX="475" custLinFactNeighborY="-273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DA8CA-7681-40BC-B6C0-C835EAA5B4BC}" type="pres">
      <dgm:prSet presAssocID="{5A7A9AD5-2901-41C2-B5CC-DEAA7F77D5EF}" presName="circ5" presStyleLbl="vennNode1" presStyleIdx="4" presStyleCnt="6"/>
      <dgm:spPr/>
    </dgm:pt>
    <dgm:pt modelId="{2A3A792B-920F-4431-9E73-BFD88F7DF6B1}" type="pres">
      <dgm:prSet presAssocID="{5A7A9AD5-2901-41C2-B5CC-DEAA7F77D5EF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F08D4-D3DA-4BAE-A467-DA33EF08B731}" type="pres">
      <dgm:prSet presAssocID="{F951D413-8A1E-444A-A4DE-CC7153A9C119}" presName="circ6" presStyleLbl="vennNode1" presStyleIdx="5" presStyleCnt="6"/>
      <dgm:spPr/>
    </dgm:pt>
    <dgm:pt modelId="{E5A24CD1-3418-42B5-9401-9DBB8DD24603}" type="pres">
      <dgm:prSet presAssocID="{F951D413-8A1E-444A-A4DE-CC7153A9C119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FFC362-D1D8-4996-9E7B-52BD43506133}" type="presOf" srcId="{7984927E-78AB-4685-89ED-5237AA2C7BA3}" destId="{91E6A1B7-9287-496D-9998-C554A93162BB}" srcOrd="0" destOrd="0" presId="urn:microsoft.com/office/officeart/2005/8/layout/venn1"/>
    <dgm:cxn modelId="{159D0B68-DEDC-4391-AD01-2686D3A5C31F}" type="presOf" srcId="{4D55DC3F-1C6C-4D48-9537-AA73642C722D}" destId="{5F053D71-202D-4FC2-96C9-78156CEE9335}" srcOrd="0" destOrd="0" presId="urn:microsoft.com/office/officeart/2005/8/layout/venn1"/>
    <dgm:cxn modelId="{A79F514B-B54B-4F77-BB54-5F2ABE14C227}" srcId="{7984927E-78AB-4685-89ED-5237AA2C7BA3}" destId="{F951D413-8A1E-444A-A4DE-CC7153A9C119}" srcOrd="5" destOrd="0" parTransId="{60DE2A57-DC2F-4573-AF6C-4E4450C75421}" sibTransId="{F0C00CD4-A788-47BA-BA9F-4870A364D31B}"/>
    <dgm:cxn modelId="{7EB97061-222F-4DBA-A501-BB5E10704E3B}" type="presOf" srcId="{5A7A9AD5-2901-41C2-B5CC-DEAA7F77D5EF}" destId="{2A3A792B-920F-4431-9E73-BFD88F7DF6B1}" srcOrd="0" destOrd="0" presId="urn:microsoft.com/office/officeart/2005/8/layout/venn1"/>
    <dgm:cxn modelId="{1462E53B-DA54-4B15-AC7C-EFA84B0B5C63}" type="presOf" srcId="{F10B9AED-B5AF-4B91-BB2E-5862A892CE12}" destId="{95D41D20-2310-44F0-8F6A-FA6209D613AB}" srcOrd="0" destOrd="0" presId="urn:microsoft.com/office/officeart/2005/8/layout/venn1"/>
    <dgm:cxn modelId="{8FDC1650-A560-4740-BC5C-6E5ECEB8A921}" type="presOf" srcId="{ECE55939-6530-41B1-894C-A950F3193AB1}" destId="{BC1E2C6A-172A-43D0-82A2-29C8A0A48F2B}" srcOrd="0" destOrd="0" presId="urn:microsoft.com/office/officeart/2005/8/layout/venn1"/>
    <dgm:cxn modelId="{237E054D-27CF-4BE2-A9B0-0803024BAD77}" srcId="{7984927E-78AB-4685-89ED-5237AA2C7BA3}" destId="{F10B9AED-B5AF-4B91-BB2E-5862A892CE12}" srcOrd="2" destOrd="0" parTransId="{9F9D020C-1B8C-48D6-AF79-BB4F9C09D9BB}" sibTransId="{4AA6E3FE-5332-40CD-9F20-6E4F646436E9}"/>
    <dgm:cxn modelId="{2A76F615-2BF2-4020-A06B-2BC1741D6776}" srcId="{7984927E-78AB-4685-89ED-5237AA2C7BA3}" destId="{4D55DC3F-1C6C-4D48-9537-AA73642C722D}" srcOrd="3" destOrd="0" parTransId="{5CBFF9EF-B7BB-42F0-ABF8-6AE33AA5A369}" sibTransId="{49361125-9D49-4F7E-9787-C76BFD555338}"/>
    <dgm:cxn modelId="{55119E39-59FA-4DF3-8FC2-3BE50141D89C}" type="presOf" srcId="{0B51D363-1E4F-401B-AF77-E54FE7E30D56}" destId="{C382ADDE-9838-4A0F-94C7-5DC67860CE0D}" srcOrd="0" destOrd="0" presId="urn:microsoft.com/office/officeart/2005/8/layout/venn1"/>
    <dgm:cxn modelId="{7E7CE591-2962-4036-B6B7-10877FFBF0F9}" type="presOf" srcId="{F951D413-8A1E-444A-A4DE-CC7153A9C119}" destId="{E5A24CD1-3418-42B5-9401-9DBB8DD24603}" srcOrd="0" destOrd="0" presId="urn:microsoft.com/office/officeart/2005/8/layout/venn1"/>
    <dgm:cxn modelId="{42840ABC-E211-4056-9BC9-F4851CC6D0E2}" srcId="{7984927E-78AB-4685-89ED-5237AA2C7BA3}" destId="{0B51D363-1E4F-401B-AF77-E54FE7E30D56}" srcOrd="0" destOrd="0" parTransId="{5E07DDC5-00E7-439A-80D2-7F8AE51D6425}" sibTransId="{142DEDC9-235B-44DD-B200-AFA17F67290E}"/>
    <dgm:cxn modelId="{6118B0F7-4F62-4EC9-B57E-F15E9DE04174}" srcId="{7984927E-78AB-4685-89ED-5237AA2C7BA3}" destId="{ECE55939-6530-41B1-894C-A950F3193AB1}" srcOrd="1" destOrd="0" parTransId="{34A244EE-CB65-49E3-B3BE-205652E6658F}" sibTransId="{A0F88601-E770-4B1C-8CBE-6B4DAD22D6BF}"/>
    <dgm:cxn modelId="{DD814197-1CEF-456B-AADC-4218A5B7E37D}" srcId="{7984927E-78AB-4685-89ED-5237AA2C7BA3}" destId="{5A7A9AD5-2901-41C2-B5CC-DEAA7F77D5EF}" srcOrd="4" destOrd="0" parTransId="{F070C6C5-B7D1-48A2-960D-69CF9BD8CDD0}" sibTransId="{891F0420-AB66-4CA9-A603-8DCCDD64D98C}"/>
    <dgm:cxn modelId="{DEFC2A47-0008-44DB-8998-335E06BB8638}" type="presParOf" srcId="{91E6A1B7-9287-496D-9998-C554A93162BB}" destId="{005263BA-43F1-477F-8D91-6D508BBFB20E}" srcOrd="0" destOrd="0" presId="urn:microsoft.com/office/officeart/2005/8/layout/venn1"/>
    <dgm:cxn modelId="{E6E2523C-FB64-4B26-961E-929E249C81F3}" type="presParOf" srcId="{91E6A1B7-9287-496D-9998-C554A93162BB}" destId="{C382ADDE-9838-4A0F-94C7-5DC67860CE0D}" srcOrd="1" destOrd="0" presId="urn:microsoft.com/office/officeart/2005/8/layout/venn1"/>
    <dgm:cxn modelId="{BFD52045-1C37-4E1E-A6D9-50BEEF7BA4BB}" type="presParOf" srcId="{91E6A1B7-9287-496D-9998-C554A93162BB}" destId="{D6DE2073-87AD-4072-AE4B-E9EA9BE0136A}" srcOrd="2" destOrd="0" presId="urn:microsoft.com/office/officeart/2005/8/layout/venn1"/>
    <dgm:cxn modelId="{4DBB3FDF-883C-4ADB-8BA0-807646EC2B21}" type="presParOf" srcId="{91E6A1B7-9287-496D-9998-C554A93162BB}" destId="{BC1E2C6A-172A-43D0-82A2-29C8A0A48F2B}" srcOrd="3" destOrd="0" presId="urn:microsoft.com/office/officeart/2005/8/layout/venn1"/>
    <dgm:cxn modelId="{93AB12EE-1CE0-4715-BFB1-D0B1D71C3CF2}" type="presParOf" srcId="{91E6A1B7-9287-496D-9998-C554A93162BB}" destId="{065DFFAD-3093-4734-BFCD-91C19971025E}" srcOrd="4" destOrd="0" presId="urn:microsoft.com/office/officeart/2005/8/layout/venn1"/>
    <dgm:cxn modelId="{FC9A161D-84DE-41EB-B597-645B8E4C015D}" type="presParOf" srcId="{91E6A1B7-9287-496D-9998-C554A93162BB}" destId="{95D41D20-2310-44F0-8F6A-FA6209D613AB}" srcOrd="5" destOrd="0" presId="urn:microsoft.com/office/officeart/2005/8/layout/venn1"/>
    <dgm:cxn modelId="{11113AF6-FEC1-46F5-85F7-74741A2FB0F9}" type="presParOf" srcId="{91E6A1B7-9287-496D-9998-C554A93162BB}" destId="{E1F1110A-58D8-4400-BB45-FF1DC9039A02}" srcOrd="6" destOrd="0" presId="urn:microsoft.com/office/officeart/2005/8/layout/venn1"/>
    <dgm:cxn modelId="{990C3164-1EAE-4275-B36A-92AFB64A4559}" type="presParOf" srcId="{91E6A1B7-9287-496D-9998-C554A93162BB}" destId="{5F053D71-202D-4FC2-96C9-78156CEE9335}" srcOrd="7" destOrd="0" presId="urn:microsoft.com/office/officeart/2005/8/layout/venn1"/>
    <dgm:cxn modelId="{CCD8E6F2-5CD4-466B-AB46-461606CC3ED9}" type="presParOf" srcId="{91E6A1B7-9287-496D-9998-C554A93162BB}" destId="{75ADA8CA-7681-40BC-B6C0-C835EAA5B4BC}" srcOrd="8" destOrd="0" presId="urn:microsoft.com/office/officeart/2005/8/layout/venn1"/>
    <dgm:cxn modelId="{624ED62C-B410-476E-A597-B4FC77CE3A3C}" type="presParOf" srcId="{91E6A1B7-9287-496D-9998-C554A93162BB}" destId="{2A3A792B-920F-4431-9E73-BFD88F7DF6B1}" srcOrd="9" destOrd="0" presId="urn:microsoft.com/office/officeart/2005/8/layout/venn1"/>
    <dgm:cxn modelId="{38D4E78F-37EF-4BEA-BEF2-A998E95AC290}" type="presParOf" srcId="{91E6A1B7-9287-496D-9998-C554A93162BB}" destId="{6A4F08D4-D3DA-4BAE-A467-DA33EF08B731}" srcOrd="10" destOrd="0" presId="urn:microsoft.com/office/officeart/2005/8/layout/venn1"/>
    <dgm:cxn modelId="{D10E70AF-12FD-46DC-AACA-DA1A9E361537}" type="presParOf" srcId="{91E6A1B7-9287-496D-9998-C554A93162BB}" destId="{E5A24CD1-3418-42B5-9401-9DBB8DD24603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C6AE53E-54A7-4729-A661-4E9041ADF7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30F9003-6E01-44B8-AC42-BC53BBFADB10}">
      <dgm:prSet/>
      <dgm:spPr/>
      <dgm:t>
        <a:bodyPr/>
        <a:lstStyle/>
        <a:p>
          <a:pPr rtl="0"/>
          <a:r>
            <a:rPr lang="ru-RU" dirty="0" smtClean="0"/>
            <a:t>Федеральный закон от 29.12.2012 года №273-ФЗ «Об образовании в Российской Федерации» (статья 29)</a:t>
          </a:r>
          <a:endParaRPr lang="ru-RU" dirty="0"/>
        </a:p>
      </dgm:t>
    </dgm:pt>
    <dgm:pt modelId="{A6D323AB-6A00-41AC-8EB1-F1CBC84A4210}" type="parTrans" cxnId="{54365695-8826-4B1E-8B19-34299CFB78D4}">
      <dgm:prSet/>
      <dgm:spPr/>
      <dgm:t>
        <a:bodyPr/>
        <a:lstStyle/>
        <a:p>
          <a:endParaRPr lang="ru-RU"/>
        </a:p>
      </dgm:t>
    </dgm:pt>
    <dgm:pt modelId="{947108D8-9CB5-42B1-B9CF-BA1F3D539412}" type="sibTrans" cxnId="{54365695-8826-4B1E-8B19-34299CFB78D4}">
      <dgm:prSet/>
      <dgm:spPr/>
      <dgm:t>
        <a:bodyPr/>
        <a:lstStyle/>
        <a:p>
          <a:endParaRPr lang="ru-RU"/>
        </a:p>
      </dgm:t>
    </dgm:pt>
    <dgm:pt modelId="{C721F055-1DA6-4422-9FC6-C042AFA1B852}">
      <dgm:prSet/>
      <dgm:spPr/>
      <dgm:t>
        <a:bodyPr/>
        <a:lstStyle/>
        <a:p>
          <a:pPr rtl="0"/>
          <a:r>
            <a:rPr lang="ru-RU" dirty="0" smtClean="0"/>
            <a:t>Постановление Правительства Российской Федерации от 30 марта 2013 года №286 «О формировании независимой системы оценки качества работы организаций, оказывающих социальные услуги»</a:t>
          </a:r>
          <a:endParaRPr lang="ru-RU" dirty="0"/>
        </a:p>
      </dgm:t>
    </dgm:pt>
    <dgm:pt modelId="{28973212-1C4C-4AA3-B9E6-8CCB10E1ABFC}" type="parTrans" cxnId="{F6BFD46B-3858-4466-926E-AEF0D529DDE5}">
      <dgm:prSet/>
      <dgm:spPr/>
      <dgm:t>
        <a:bodyPr/>
        <a:lstStyle/>
        <a:p>
          <a:endParaRPr lang="ru-RU"/>
        </a:p>
      </dgm:t>
    </dgm:pt>
    <dgm:pt modelId="{E6FF51D1-79DC-4C55-8CB3-D3EA6125B7ED}" type="sibTrans" cxnId="{F6BFD46B-3858-4466-926E-AEF0D529DDE5}">
      <dgm:prSet/>
      <dgm:spPr/>
      <dgm:t>
        <a:bodyPr/>
        <a:lstStyle/>
        <a:p>
          <a:endParaRPr lang="ru-RU"/>
        </a:p>
      </dgm:t>
    </dgm:pt>
    <dgm:pt modelId="{9F2F0B79-32E3-42CB-A5C2-AA4BB2907F2F}">
      <dgm:prSet/>
      <dgm:spPr/>
      <dgm:t>
        <a:bodyPr/>
        <a:lstStyle/>
        <a:p>
          <a:pPr rtl="0"/>
          <a:r>
            <a:rPr lang="ru-RU" dirty="0" smtClean="0"/>
            <a:t>Приказ </a:t>
          </a:r>
          <a:r>
            <a:rPr lang="ru-RU" dirty="0" err="1" smtClean="0"/>
            <a:t>Минобрнауки</a:t>
          </a:r>
          <a:r>
            <a:rPr lang="ru-RU" dirty="0" smtClean="0"/>
            <a:t> РФ от 14.06.2013 г. № 462 «Об утверждении порядка проведения </a:t>
          </a:r>
          <a:r>
            <a:rPr lang="ru-RU" dirty="0" err="1" smtClean="0"/>
            <a:t>самообследования</a:t>
          </a:r>
          <a:r>
            <a:rPr lang="ru-RU" dirty="0" smtClean="0"/>
            <a:t> образовательной организацией»</a:t>
          </a:r>
          <a:endParaRPr lang="ru-RU" dirty="0"/>
        </a:p>
      </dgm:t>
    </dgm:pt>
    <dgm:pt modelId="{5A825B67-8BAD-4DF4-815A-8D108C61EBAC}" type="parTrans" cxnId="{96C3E8AA-81D0-40DB-8ADF-AAC52D249DF6}">
      <dgm:prSet/>
      <dgm:spPr/>
      <dgm:t>
        <a:bodyPr/>
        <a:lstStyle/>
        <a:p>
          <a:endParaRPr lang="ru-RU"/>
        </a:p>
      </dgm:t>
    </dgm:pt>
    <dgm:pt modelId="{BA4CFF34-C82E-4347-8D9D-C2CEEE604199}" type="sibTrans" cxnId="{96C3E8AA-81D0-40DB-8ADF-AAC52D249DF6}">
      <dgm:prSet/>
      <dgm:spPr/>
      <dgm:t>
        <a:bodyPr/>
        <a:lstStyle/>
        <a:p>
          <a:endParaRPr lang="ru-RU"/>
        </a:p>
      </dgm:t>
    </dgm:pt>
    <dgm:pt modelId="{F574E35A-ECBC-4238-A80A-DA15B835D612}">
      <dgm:prSet/>
      <dgm:spPr/>
      <dgm:t>
        <a:bodyPr/>
        <a:lstStyle/>
        <a:p>
          <a:pPr rtl="0"/>
          <a:r>
            <a:rPr lang="ru-RU" dirty="0" smtClean="0"/>
            <a:t>Постановление Правительства РФ от 10.07.2013 № 582 «Об 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организации»</a:t>
          </a:r>
          <a:endParaRPr lang="ru-RU" dirty="0"/>
        </a:p>
      </dgm:t>
    </dgm:pt>
    <dgm:pt modelId="{1E153FD1-EB50-43F2-8600-7D6D751E5FFC}" type="parTrans" cxnId="{FBBDE210-3F3D-47E4-BC80-E927A91A3D86}">
      <dgm:prSet/>
      <dgm:spPr/>
      <dgm:t>
        <a:bodyPr/>
        <a:lstStyle/>
        <a:p>
          <a:endParaRPr lang="ru-RU"/>
        </a:p>
      </dgm:t>
    </dgm:pt>
    <dgm:pt modelId="{EF4E69D3-83FC-4E0B-9A01-8BB2B052F10D}" type="sibTrans" cxnId="{FBBDE210-3F3D-47E4-BC80-E927A91A3D86}">
      <dgm:prSet/>
      <dgm:spPr/>
      <dgm:t>
        <a:bodyPr/>
        <a:lstStyle/>
        <a:p>
          <a:endParaRPr lang="ru-RU"/>
        </a:p>
      </dgm:t>
    </dgm:pt>
    <dgm:pt modelId="{B7B05CB7-CDE2-4B17-8A42-E69478023AD9}" type="pres">
      <dgm:prSet presAssocID="{BC6AE53E-54A7-4729-A661-4E9041ADF7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BEB376-1E28-444B-ACE9-8B899F031AE1}" type="pres">
      <dgm:prSet presAssocID="{430F9003-6E01-44B8-AC42-BC53BBFADB1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69FF1-135D-4551-BE90-2A8686AE792F}" type="pres">
      <dgm:prSet presAssocID="{947108D8-9CB5-42B1-B9CF-BA1F3D539412}" presName="spacer" presStyleCnt="0"/>
      <dgm:spPr/>
    </dgm:pt>
    <dgm:pt modelId="{3212ACCF-93C8-4AE5-8414-40A7F92408C4}" type="pres">
      <dgm:prSet presAssocID="{C721F055-1DA6-4422-9FC6-C042AFA1B85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A2B96-E26C-4D3F-8781-BCF56CAE8B7B}" type="pres">
      <dgm:prSet presAssocID="{E6FF51D1-79DC-4C55-8CB3-D3EA6125B7ED}" presName="spacer" presStyleCnt="0"/>
      <dgm:spPr/>
    </dgm:pt>
    <dgm:pt modelId="{2FF28579-9017-4490-B395-EFC9DD399DB9}" type="pres">
      <dgm:prSet presAssocID="{9F2F0B79-32E3-42CB-A5C2-AA4BB2907F2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A7822-A98C-4085-A806-3183644575C3}" type="pres">
      <dgm:prSet presAssocID="{BA4CFF34-C82E-4347-8D9D-C2CEEE604199}" presName="spacer" presStyleCnt="0"/>
      <dgm:spPr/>
    </dgm:pt>
    <dgm:pt modelId="{00F62D56-F449-4403-B2F3-7056CEFEE842}" type="pres">
      <dgm:prSet presAssocID="{F574E35A-ECBC-4238-A80A-DA15B835D61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C3E8AA-81D0-40DB-8ADF-AAC52D249DF6}" srcId="{BC6AE53E-54A7-4729-A661-4E9041ADF733}" destId="{9F2F0B79-32E3-42CB-A5C2-AA4BB2907F2F}" srcOrd="2" destOrd="0" parTransId="{5A825B67-8BAD-4DF4-815A-8D108C61EBAC}" sibTransId="{BA4CFF34-C82E-4347-8D9D-C2CEEE604199}"/>
    <dgm:cxn modelId="{488988F0-2A63-495E-A3DC-880BFCA41E1E}" type="presOf" srcId="{9F2F0B79-32E3-42CB-A5C2-AA4BB2907F2F}" destId="{2FF28579-9017-4490-B395-EFC9DD399DB9}" srcOrd="0" destOrd="0" presId="urn:microsoft.com/office/officeart/2005/8/layout/vList2"/>
    <dgm:cxn modelId="{5E24E6A1-EF13-45EF-98EB-684E9CB4C1C1}" type="presOf" srcId="{BC6AE53E-54A7-4729-A661-4E9041ADF733}" destId="{B7B05CB7-CDE2-4B17-8A42-E69478023AD9}" srcOrd="0" destOrd="0" presId="urn:microsoft.com/office/officeart/2005/8/layout/vList2"/>
    <dgm:cxn modelId="{54365695-8826-4B1E-8B19-34299CFB78D4}" srcId="{BC6AE53E-54A7-4729-A661-4E9041ADF733}" destId="{430F9003-6E01-44B8-AC42-BC53BBFADB10}" srcOrd="0" destOrd="0" parTransId="{A6D323AB-6A00-41AC-8EB1-F1CBC84A4210}" sibTransId="{947108D8-9CB5-42B1-B9CF-BA1F3D539412}"/>
    <dgm:cxn modelId="{09E40C37-73C8-4E51-90FD-EAB3DCCE9A78}" type="presOf" srcId="{C721F055-1DA6-4422-9FC6-C042AFA1B852}" destId="{3212ACCF-93C8-4AE5-8414-40A7F92408C4}" srcOrd="0" destOrd="0" presId="urn:microsoft.com/office/officeart/2005/8/layout/vList2"/>
    <dgm:cxn modelId="{FBBDE210-3F3D-47E4-BC80-E927A91A3D86}" srcId="{BC6AE53E-54A7-4729-A661-4E9041ADF733}" destId="{F574E35A-ECBC-4238-A80A-DA15B835D612}" srcOrd="3" destOrd="0" parTransId="{1E153FD1-EB50-43F2-8600-7D6D751E5FFC}" sibTransId="{EF4E69D3-83FC-4E0B-9A01-8BB2B052F10D}"/>
    <dgm:cxn modelId="{35713B54-5FE5-4ACB-8E6D-61B10BCCB7D6}" type="presOf" srcId="{F574E35A-ECBC-4238-A80A-DA15B835D612}" destId="{00F62D56-F449-4403-B2F3-7056CEFEE842}" srcOrd="0" destOrd="0" presId="urn:microsoft.com/office/officeart/2005/8/layout/vList2"/>
    <dgm:cxn modelId="{F6BFD46B-3858-4466-926E-AEF0D529DDE5}" srcId="{BC6AE53E-54A7-4729-A661-4E9041ADF733}" destId="{C721F055-1DA6-4422-9FC6-C042AFA1B852}" srcOrd="1" destOrd="0" parTransId="{28973212-1C4C-4AA3-B9E6-8CCB10E1ABFC}" sibTransId="{E6FF51D1-79DC-4C55-8CB3-D3EA6125B7ED}"/>
    <dgm:cxn modelId="{FAFD6D31-5567-4241-801C-AADF0228B7CE}" type="presOf" srcId="{430F9003-6E01-44B8-AC42-BC53BBFADB10}" destId="{9EBEB376-1E28-444B-ACE9-8B899F031AE1}" srcOrd="0" destOrd="0" presId="urn:microsoft.com/office/officeart/2005/8/layout/vList2"/>
    <dgm:cxn modelId="{92B5B5F5-6C6D-42FC-BAD8-C28C2AD7991D}" type="presParOf" srcId="{B7B05CB7-CDE2-4B17-8A42-E69478023AD9}" destId="{9EBEB376-1E28-444B-ACE9-8B899F031AE1}" srcOrd="0" destOrd="0" presId="urn:microsoft.com/office/officeart/2005/8/layout/vList2"/>
    <dgm:cxn modelId="{3648DA8F-8D30-4C66-9736-22A4178DC1D0}" type="presParOf" srcId="{B7B05CB7-CDE2-4B17-8A42-E69478023AD9}" destId="{52E69FF1-135D-4551-BE90-2A8686AE792F}" srcOrd="1" destOrd="0" presId="urn:microsoft.com/office/officeart/2005/8/layout/vList2"/>
    <dgm:cxn modelId="{E0BBF905-5492-47E4-86C6-60F6231FCE9E}" type="presParOf" srcId="{B7B05CB7-CDE2-4B17-8A42-E69478023AD9}" destId="{3212ACCF-93C8-4AE5-8414-40A7F92408C4}" srcOrd="2" destOrd="0" presId="urn:microsoft.com/office/officeart/2005/8/layout/vList2"/>
    <dgm:cxn modelId="{9695D075-C8F8-4AFB-A712-56DBC9D6A0FD}" type="presParOf" srcId="{B7B05CB7-CDE2-4B17-8A42-E69478023AD9}" destId="{244A2B96-E26C-4D3F-8781-BCF56CAE8B7B}" srcOrd="3" destOrd="0" presId="urn:microsoft.com/office/officeart/2005/8/layout/vList2"/>
    <dgm:cxn modelId="{18A82EC5-B8AE-4D03-839E-00E6752DAD39}" type="presParOf" srcId="{B7B05CB7-CDE2-4B17-8A42-E69478023AD9}" destId="{2FF28579-9017-4490-B395-EFC9DD399DB9}" srcOrd="4" destOrd="0" presId="urn:microsoft.com/office/officeart/2005/8/layout/vList2"/>
    <dgm:cxn modelId="{74F053CC-9B65-48A3-AB8F-2ABD5EF939C1}" type="presParOf" srcId="{B7B05CB7-CDE2-4B17-8A42-E69478023AD9}" destId="{473A7822-A98C-4085-A806-3183644575C3}" srcOrd="5" destOrd="0" presId="urn:microsoft.com/office/officeart/2005/8/layout/vList2"/>
    <dgm:cxn modelId="{7FC21F52-443A-4E16-B849-E752EDD7D868}" type="presParOf" srcId="{B7B05CB7-CDE2-4B17-8A42-E69478023AD9}" destId="{00F62D56-F449-4403-B2F3-7056CEFEE84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7AE797E-4373-4A40-91B0-7578EB1CB92F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8B7B6E8-CC08-4BD9-9C73-0AA2FA7F7136}">
      <dgm:prSet/>
      <dgm:spPr/>
      <dgm:t>
        <a:bodyPr/>
        <a:lstStyle/>
        <a:p>
          <a:pPr rtl="0"/>
          <a:r>
            <a:rPr lang="ru-RU" dirty="0" smtClean="0"/>
            <a:t>Инструмент формирования  имиджа</a:t>
          </a:r>
          <a:endParaRPr lang="ru-RU" dirty="0"/>
        </a:p>
      </dgm:t>
    </dgm:pt>
    <dgm:pt modelId="{1F21F2FC-8AA9-40BD-AFCE-2404628FF590}" type="parTrans" cxnId="{796E8EC0-409A-473E-AB22-68F5AE615F60}">
      <dgm:prSet/>
      <dgm:spPr/>
      <dgm:t>
        <a:bodyPr/>
        <a:lstStyle/>
        <a:p>
          <a:endParaRPr lang="ru-RU"/>
        </a:p>
      </dgm:t>
    </dgm:pt>
    <dgm:pt modelId="{E811BF0E-17F0-40D0-A678-94425A0D8933}" type="sibTrans" cxnId="{796E8EC0-409A-473E-AB22-68F5AE615F60}">
      <dgm:prSet/>
      <dgm:spPr/>
      <dgm:t>
        <a:bodyPr/>
        <a:lstStyle/>
        <a:p>
          <a:endParaRPr lang="ru-RU"/>
        </a:p>
      </dgm:t>
    </dgm:pt>
    <dgm:pt modelId="{0869BDD8-CB8D-493E-AE7E-A273A88DC5F2}">
      <dgm:prSet/>
      <dgm:spPr/>
      <dgm:t>
        <a:bodyPr/>
        <a:lstStyle/>
        <a:p>
          <a:pPr rtl="0"/>
          <a:r>
            <a:rPr lang="ru-RU" dirty="0" smtClean="0"/>
            <a:t>Источник информации для общественной оценки </a:t>
          </a:r>
          <a:br>
            <a:rPr lang="ru-RU" dirty="0" smtClean="0"/>
          </a:br>
          <a:endParaRPr lang="ru-RU" dirty="0"/>
        </a:p>
      </dgm:t>
    </dgm:pt>
    <dgm:pt modelId="{C02E5A4C-9674-4CEF-BF34-2AD646AD844D}" type="parTrans" cxnId="{B8547AAB-6E1C-4C9C-BD3B-7C8295648ADE}">
      <dgm:prSet/>
      <dgm:spPr/>
      <dgm:t>
        <a:bodyPr/>
        <a:lstStyle/>
        <a:p>
          <a:endParaRPr lang="ru-RU"/>
        </a:p>
      </dgm:t>
    </dgm:pt>
    <dgm:pt modelId="{8EB5BF06-D334-4550-B73A-8B420C8818C2}" type="sibTrans" cxnId="{B8547AAB-6E1C-4C9C-BD3B-7C8295648ADE}">
      <dgm:prSet/>
      <dgm:spPr/>
      <dgm:t>
        <a:bodyPr/>
        <a:lstStyle/>
        <a:p>
          <a:endParaRPr lang="ru-RU"/>
        </a:p>
      </dgm:t>
    </dgm:pt>
    <dgm:pt modelId="{20BC5063-725A-4B74-A435-19F78EC65E5F}" type="pres">
      <dgm:prSet presAssocID="{A7AE797E-4373-4A40-91B0-7578EB1CB9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05C2D6-45B1-428A-9F8C-4D33DE6BF6A3}" type="pres">
      <dgm:prSet presAssocID="{A8B7B6E8-CC08-4BD9-9C73-0AA2FA7F713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C5CA0-B624-4F53-87B6-AADD7B7A65A1}" type="pres">
      <dgm:prSet presAssocID="{0869BDD8-CB8D-493E-AE7E-A273A88DC5F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F5E674-E20D-4D66-8A4D-63E50797D5F6}" type="presOf" srcId="{A7AE797E-4373-4A40-91B0-7578EB1CB92F}" destId="{20BC5063-725A-4B74-A435-19F78EC65E5F}" srcOrd="0" destOrd="0" presId="urn:microsoft.com/office/officeart/2005/8/layout/arrow5"/>
    <dgm:cxn modelId="{796E8EC0-409A-473E-AB22-68F5AE615F60}" srcId="{A7AE797E-4373-4A40-91B0-7578EB1CB92F}" destId="{A8B7B6E8-CC08-4BD9-9C73-0AA2FA7F7136}" srcOrd="0" destOrd="0" parTransId="{1F21F2FC-8AA9-40BD-AFCE-2404628FF590}" sibTransId="{E811BF0E-17F0-40D0-A678-94425A0D8933}"/>
    <dgm:cxn modelId="{B8547AAB-6E1C-4C9C-BD3B-7C8295648ADE}" srcId="{A7AE797E-4373-4A40-91B0-7578EB1CB92F}" destId="{0869BDD8-CB8D-493E-AE7E-A273A88DC5F2}" srcOrd="1" destOrd="0" parTransId="{C02E5A4C-9674-4CEF-BF34-2AD646AD844D}" sibTransId="{8EB5BF06-D334-4550-B73A-8B420C8818C2}"/>
    <dgm:cxn modelId="{57524BFA-15FB-432E-978D-E8032EA1126F}" type="presOf" srcId="{A8B7B6E8-CC08-4BD9-9C73-0AA2FA7F7136}" destId="{6605C2D6-45B1-428A-9F8C-4D33DE6BF6A3}" srcOrd="0" destOrd="0" presId="urn:microsoft.com/office/officeart/2005/8/layout/arrow5"/>
    <dgm:cxn modelId="{D55BB8A1-AEB7-4F51-97A7-15725D42D1A5}" type="presOf" srcId="{0869BDD8-CB8D-493E-AE7E-A273A88DC5F2}" destId="{26FC5CA0-B624-4F53-87B6-AADD7B7A65A1}" srcOrd="0" destOrd="0" presId="urn:microsoft.com/office/officeart/2005/8/layout/arrow5"/>
    <dgm:cxn modelId="{5C3DBE7A-1FC5-497F-82E5-5B6EAB867345}" type="presParOf" srcId="{20BC5063-725A-4B74-A435-19F78EC65E5F}" destId="{6605C2D6-45B1-428A-9F8C-4D33DE6BF6A3}" srcOrd="0" destOrd="0" presId="urn:microsoft.com/office/officeart/2005/8/layout/arrow5"/>
    <dgm:cxn modelId="{E074C3E4-4873-4559-8846-48D2A553A51E}" type="presParOf" srcId="{20BC5063-725A-4B74-A435-19F78EC65E5F}" destId="{26FC5CA0-B624-4F53-87B6-AADD7B7A65A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3BFE49F-F67A-49BE-9015-62DECED0442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F5DC2D4-8668-49AF-A81F-B87F109E181E}">
      <dgm:prSet/>
      <dgm:spPr/>
      <dgm:t>
        <a:bodyPr/>
        <a:lstStyle/>
        <a:p>
          <a:pPr rtl="0"/>
          <a:r>
            <a:rPr lang="ru-RU" dirty="0" smtClean="0"/>
            <a:t>Мониторинг системы образования -</a:t>
          </a:r>
          <a:endParaRPr lang="ru-RU" dirty="0"/>
        </a:p>
      </dgm:t>
    </dgm:pt>
    <dgm:pt modelId="{AED1BA1A-DB72-4C2A-B0C6-B1BC64151356}" type="parTrans" cxnId="{D7B17873-123C-45FE-AB18-3E2CD935BE54}">
      <dgm:prSet/>
      <dgm:spPr/>
      <dgm:t>
        <a:bodyPr/>
        <a:lstStyle/>
        <a:p>
          <a:endParaRPr lang="ru-RU"/>
        </a:p>
      </dgm:t>
    </dgm:pt>
    <dgm:pt modelId="{7E97739E-82E5-4688-AF07-37E7F8B47594}" type="sibTrans" cxnId="{D7B17873-123C-45FE-AB18-3E2CD935BE54}">
      <dgm:prSet/>
      <dgm:spPr/>
      <dgm:t>
        <a:bodyPr/>
        <a:lstStyle/>
        <a:p>
          <a:endParaRPr lang="ru-RU"/>
        </a:p>
      </dgm:t>
    </dgm:pt>
    <dgm:pt modelId="{5A8F2B77-F845-4B8C-BDAF-C9904B8B8587}">
      <dgm:prSet/>
      <dgm:spPr/>
      <dgm:t>
        <a:bodyPr/>
        <a:lstStyle/>
        <a:p>
          <a:pPr rtl="0"/>
          <a:r>
            <a:rPr lang="ru-RU" dirty="0" smtClean="0"/>
            <a:t>систематическое </a:t>
          </a:r>
          <a:endParaRPr lang="ru-RU" dirty="0"/>
        </a:p>
      </dgm:t>
    </dgm:pt>
    <dgm:pt modelId="{C441AE18-6949-4482-95A9-A3434ECF6353}" type="parTrans" cxnId="{2FCD757F-5294-4781-8766-F363AB7FE689}">
      <dgm:prSet/>
      <dgm:spPr/>
      <dgm:t>
        <a:bodyPr/>
        <a:lstStyle/>
        <a:p>
          <a:endParaRPr lang="ru-RU"/>
        </a:p>
      </dgm:t>
    </dgm:pt>
    <dgm:pt modelId="{F3B4B235-4705-4613-9B31-F68A4A0EC7AC}" type="sibTrans" cxnId="{2FCD757F-5294-4781-8766-F363AB7FE689}">
      <dgm:prSet/>
      <dgm:spPr/>
      <dgm:t>
        <a:bodyPr/>
        <a:lstStyle/>
        <a:p>
          <a:endParaRPr lang="ru-RU"/>
        </a:p>
      </dgm:t>
    </dgm:pt>
    <dgm:pt modelId="{F0392645-2B3E-4139-A114-7B72C16B5876}">
      <dgm:prSet/>
      <dgm:spPr/>
      <dgm:t>
        <a:bodyPr/>
        <a:lstStyle/>
        <a:p>
          <a:pPr rtl="0"/>
          <a:r>
            <a:rPr lang="ru-RU" dirty="0" smtClean="0"/>
            <a:t>стандартизированное наблюдение</a:t>
          </a:r>
          <a:endParaRPr lang="ru-RU" dirty="0"/>
        </a:p>
      </dgm:t>
    </dgm:pt>
    <dgm:pt modelId="{579737B1-1872-4865-B079-415A3D75ECC4}" type="parTrans" cxnId="{2185E816-8514-4C0D-8CE8-C778CA4D4B43}">
      <dgm:prSet/>
      <dgm:spPr/>
      <dgm:t>
        <a:bodyPr/>
        <a:lstStyle/>
        <a:p>
          <a:endParaRPr lang="ru-RU"/>
        </a:p>
      </dgm:t>
    </dgm:pt>
    <dgm:pt modelId="{764CA787-34CC-40AC-AF89-0402C0FA85F0}" type="sibTrans" cxnId="{2185E816-8514-4C0D-8CE8-C778CA4D4B43}">
      <dgm:prSet/>
      <dgm:spPr/>
      <dgm:t>
        <a:bodyPr/>
        <a:lstStyle/>
        <a:p>
          <a:endParaRPr lang="ru-RU"/>
        </a:p>
      </dgm:t>
    </dgm:pt>
    <dgm:pt modelId="{8D47709B-B9E2-441F-8FA9-D602BE114CEE}" type="pres">
      <dgm:prSet presAssocID="{93BFE49F-F67A-49BE-9015-62DECED0442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92E303-BA39-451E-803B-A4D53936A000}" type="pres">
      <dgm:prSet presAssocID="{93BFE49F-F67A-49BE-9015-62DECED04424}" presName="arrow" presStyleLbl="bgShp" presStyleIdx="0" presStyleCnt="1"/>
      <dgm:spPr/>
    </dgm:pt>
    <dgm:pt modelId="{FFF42F8B-8C55-4B47-A133-AC875596A195}" type="pres">
      <dgm:prSet presAssocID="{93BFE49F-F67A-49BE-9015-62DECED04424}" presName="linearProcess" presStyleCnt="0"/>
      <dgm:spPr/>
    </dgm:pt>
    <dgm:pt modelId="{281BD14A-C894-4AC1-81EB-F75629997CC5}" type="pres">
      <dgm:prSet presAssocID="{8F5DC2D4-8668-49AF-A81F-B87F109E181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E0919-3DFB-49F8-82EF-98B87DE283CE}" type="pres">
      <dgm:prSet presAssocID="{7E97739E-82E5-4688-AF07-37E7F8B47594}" presName="sibTrans" presStyleCnt="0"/>
      <dgm:spPr/>
    </dgm:pt>
    <dgm:pt modelId="{D69D741A-593F-4A87-94E2-73E0F6021FDC}" type="pres">
      <dgm:prSet presAssocID="{5A8F2B77-F845-4B8C-BDAF-C9904B8B858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6535D-D36C-43FB-9305-8FF17CC14576}" type="pres">
      <dgm:prSet presAssocID="{F3B4B235-4705-4613-9B31-F68A4A0EC7AC}" presName="sibTrans" presStyleCnt="0"/>
      <dgm:spPr/>
    </dgm:pt>
    <dgm:pt modelId="{ADFB097A-23B2-494C-848D-093E876633F9}" type="pres">
      <dgm:prSet presAssocID="{F0392645-2B3E-4139-A114-7B72C16B587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85E816-8514-4C0D-8CE8-C778CA4D4B43}" srcId="{93BFE49F-F67A-49BE-9015-62DECED04424}" destId="{F0392645-2B3E-4139-A114-7B72C16B5876}" srcOrd="2" destOrd="0" parTransId="{579737B1-1872-4865-B079-415A3D75ECC4}" sibTransId="{764CA787-34CC-40AC-AF89-0402C0FA85F0}"/>
    <dgm:cxn modelId="{EB536792-9B21-42D9-ABAC-971BEDF4BC8E}" type="presOf" srcId="{8F5DC2D4-8668-49AF-A81F-B87F109E181E}" destId="{281BD14A-C894-4AC1-81EB-F75629997CC5}" srcOrd="0" destOrd="0" presId="urn:microsoft.com/office/officeart/2005/8/layout/hProcess9"/>
    <dgm:cxn modelId="{2FCD757F-5294-4781-8766-F363AB7FE689}" srcId="{93BFE49F-F67A-49BE-9015-62DECED04424}" destId="{5A8F2B77-F845-4B8C-BDAF-C9904B8B8587}" srcOrd="1" destOrd="0" parTransId="{C441AE18-6949-4482-95A9-A3434ECF6353}" sibTransId="{F3B4B235-4705-4613-9B31-F68A4A0EC7AC}"/>
    <dgm:cxn modelId="{D7B17873-123C-45FE-AB18-3E2CD935BE54}" srcId="{93BFE49F-F67A-49BE-9015-62DECED04424}" destId="{8F5DC2D4-8668-49AF-A81F-B87F109E181E}" srcOrd="0" destOrd="0" parTransId="{AED1BA1A-DB72-4C2A-B0C6-B1BC64151356}" sibTransId="{7E97739E-82E5-4688-AF07-37E7F8B47594}"/>
    <dgm:cxn modelId="{62088237-AC24-40E3-87CD-E4FC2C5C225F}" type="presOf" srcId="{93BFE49F-F67A-49BE-9015-62DECED04424}" destId="{8D47709B-B9E2-441F-8FA9-D602BE114CEE}" srcOrd="0" destOrd="0" presId="urn:microsoft.com/office/officeart/2005/8/layout/hProcess9"/>
    <dgm:cxn modelId="{F8B635DA-8ACE-4AB6-B0B2-0FED3088AA5B}" type="presOf" srcId="{5A8F2B77-F845-4B8C-BDAF-C9904B8B8587}" destId="{D69D741A-593F-4A87-94E2-73E0F6021FDC}" srcOrd="0" destOrd="0" presId="urn:microsoft.com/office/officeart/2005/8/layout/hProcess9"/>
    <dgm:cxn modelId="{9CCEE0FD-D848-497F-8EEE-77A3EFF9B807}" type="presOf" srcId="{F0392645-2B3E-4139-A114-7B72C16B5876}" destId="{ADFB097A-23B2-494C-848D-093E876633F9}" srcOrd="0" destOrd="0" presId="urn:microsoft.com/office/officeart/2005/8/layout/hProcess9"/>
    <dgm:cxn modelId="{925F68D6-CF32-4377-BF54-19479FA524C0}" type="presParOf" srcId="{8D47709B-B9E2-441F-8FA9-D602BE114CEE}" destId="{F692E303-BA39-451E-803B-A4D53936A000}" srcOrd="0" destOrd="0" presId="urn:microsoft.com/office/officeart/2005/8/layout/hProcess9"/>
    <dgm:cxn modelId="{BF5B3BE8-0AD2-4705-A5DA-590982371676}" type="presParOf" srcId="{8D47709B-B9E2-441F-8FA9-D602BE114CEE}" destId="{FFF42F8B-8C55-4B47-A133-AC875596A195}" srcOrd="1" destOrd="0" presId="urn:microsoft.com/office/officeart/2005/8/layout/hProcess9"/>
    <dgm:cxn modelId="{0DAFA406-70BE-407B-8FA7-441E0E4EB6F5}" type="presParOf" srcId="{FFF42F8B-8C55-4B47-A133-AC875596A195}" destId="{281BD14A-C894-4AC1-81EB-F75629997CC5}" srcOrd="0" destOrd="0" presId="urn:microsoft.com/office/officeart/2005/8/layout/hProcess9"/>
    <dgm:cxn modelId="{6CFF6E27-695E-4476-9A19-600F20189727}" type="presParOf" srcId="{FFF42F8B-8C55-4B47-A133-AC875596A195}" destId="{8C6E0919-3DFB-49F8-82EF-98B87DE283CE}" srcOrd="1" destOrd="0" presId="urn:microsoft.com/office/officeart/2005/8/layout/hProcess9"/>
    <dgm:cxn modelId="{5FDEE1D9-C11F-401A-AB24-93D3EE17BFAE}" type="presParOf" srcId="{FFF42F8B-8C55-4B47-A133-AC875596A195}" destId="{D69D741A-593F-4A87-94E2-73E0F6021FDC}" srcOrd="2" destOrd="0" presId="urn:microsoft.com/office/officeart/2005/8/layout/hProcess9"/>
    <dgm:cxn modelId="{E1166E3A-FA8E-4103-A7A8-86D87F656CB1}" type="presParOf" srcId="{FFF42F8B-8C55-4B47-A133-AC875596A195}" destId="{52E6535D-D36C-43FB-9305-8FF17CC14576}" srcOrd="3" destOrd="0" presId="urn:microsoft.com/office/officeart/2005/8/layout/hProcess9"/>
    <dgm:cxn modelId="{F9E74AD1-6AF6-46CC-9BB6-C140CA78101B}" type="presParOf" srcId="{FFF42F8B-8C55-4B47-A133-AC875596A195}" destId="{ADFB097A-23B2-494C-848D-093E876633F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15ABD39-6417-4E58-A8B4-3400A8123B5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78C2BA-10E8-4C8E-81F5-841D99E4919E}">
      <dgm:prSet custT="1"/>
      <dgm:spPr/>
      <dgm:t>
        <a:bodyPr/>
        <a:lstStyle/>
        <a:p>
          <a:pPr rtl="0"/>
          <a:r>
            <a:rPr lang="ru-RU" sz="1400" b="1" dirty="0" smtClean="0"/>
            <a:t>Состояние образования</a:t>
          </a:r>
          <a:endParaRPr lang="ru-RU" sz="1400" b="1" dirty="0"/>
        </a:p>
      </dgm:t>
    </dgm:pt>
    <dgm:pt modelId="{590A6813-DFAE-48DB-B23F-976A64F35B61}" type="parTrans" cxnId="{2EC79F5D-AFA7-4E77-B457-AD94DE5A6FB1}">
      <dgm:prSet/>
      <dgm:spPr/>
      <dgm:t>
        <a:bodyPr/>
        <a:lstStyle/>
        <a:p>
          <a:endParaRPr lang="ru-RU"/>
        </a:p>
      </dgm:t>
    </dgm:pt>
    <dgm:pt modelId="{9FC854BB-BB51-4D80-9E7E-75C76D3B904A}" type="sibTrans" cxnId="{2EC79F5D-AFA7-4E77-B457-AD94DE5A6FB1}">
      <dgm:prSet/>
      <dgm:spPr/>
      <dgm:t>
        <a:bodyPr/>
        <a:lstStyle/>
        <a:p>
          <a:endParaRPr lang="ru-RU"/>
        </a:p>
      </dgm:t>
    </dgm:pt>
    <dgm:pt modelId="{62E7D19B-FDC0-42E3-9846-8AC424638C45}">
      <dgm:prSet custT="1"/>
      <dgm:spPr/>
      <dgm:t>
        <a:bodyPr/>
        <a:lstStyle/>
        <a:p>
          <a:pPr rtl="0"/>
          <a:r>
            <a:rPr lang="ru-RU" sz="1400" b="1" dirty="0" smtClean="0"/>
            <a:t>Динамика изменений результатов образования</a:t>
          </a:r>
          <a:endParaRPr lang="ru-RU" sz="1400" b="1" dirty="0"/>
        </a:p>
      </dgm:t>
    </dgm:pt>
    <dgm:pt modelId="{BAE74467-653E-40EC-B929-994DCFC4DF02}" type="parTrans" cxnId="{0E4992F0-F0D4-48B2-8727-9363AB96CC87}">
      <dgm:prSet/>
      <dgm:spPr/>
      <dgm:t>
        <a:bodyPr/>
        <a:lstStyle/>
        <a:p>
          <a:endParaRPr lang="ru-RU"/>
        </a:p>
      </dgm:t>
    </dgm:pt>
    <dgm:pt modelId="{252D3189-19EB-4DEA-944F-334B6586DD89}" type="sibTrans" cxnId="{0E4992F0-F0D4-48B2-8727-9363AB96CC87}">
      <dgm:prSet/>
      <dgm:spPr/>
      <dgm:t>
        <a:bodyPr/>
        <a:lstStyle/>
        <a:p>
          <a:endParaRPr lang="ru-RU"/>
        </a:p>
      </dgm:t>
    </dgm:pt>
    <dgm:pt modelId="{303A33A1-824C-449F-8842-B2B520853EAF}">
      <dgm:prSet custT="1"/>
      <dgm:spPr/>
      <dgm:t>
        <a:bodyPr/>
        <a:lstStyle/>
        <a:p>
          <a:pPr rtl="0"/>
          <a:r>
            <a:rPr lang="ru-RU" sz="1400" b="1" dirty="0" smtClean="0"/>
            <a:t>Условия осуществления образовательной деятельности </a:t>
          </a:r>
          <a:endParaRPr lang="ru-RU" sz="1400" b="1" dirty="0"/>
        </a:p>
      </dgm:t>
    </dgm:pt>
    <dgm:pt modelId="{209EED57-E562-48D4-8A50-16DC6FF44F67}" type="parTrans" cxnId="{6D5BFCB3-BE24-486B-A51D-CACD75D82852}">
      <dgm:prSet/>
      <dgm:spPr/>
      <dgm:t>
        <a:bodyPr/>
        <a:lstStyle/>
        <a:p>
          <a:endParaRPr lang="ru-RU"/>
        </a:p>
      </dgm:t>
    </dgm:pt>
    <dgm:pt modelId="{9B436E65-82E7-4613-B0EE-BAC3A6ED6328}" type="sibTrans" cxnId="{6D5BFCB3-BE24-486B-A51D-CACD75D82852}">
      <dgm:prSet/>
      <dgm:spPr/>
      <dgm:t>
        <a:bodyPr/>
        <a:lstStyle/>
        <a:p>
          <a:endParaRPr lang="ru-RU"/>
        </a:p>
      </dgm:t>
    </dgm:pt>
    <dgm:pt modelId="{3E62965C-69BA-453F-A0A5-1B22254BFDA1}">
      <dgm:prSet custT="1"/>
      <dgm:spPr/>
      <dgm:t>
        <a:bodyPr/>
        <a:lstStyle/>
        <a:p>
          <a:pPr rtl="0"/>
          <a:r>
            <a:rPr lang="ru-RU" sz="1400" b="1" dirty="0" smtClean="0"/>
            <a:t>Контингент обучающихся </a:t>
          </a:r>
          <a:endParaRPr lang="ru-RU" sz="1400" b="1" dirty="0"/>
        </a:p>
      </dgm:t>
    </dgm:pt>
    <dgm:pt modelId="{427C1842-9E63-425C-A7DC-0B9AFC8F9EB4}" type="parTrans" cxnId="{10D3B868-CD19-42F7-A8E8-A040903A428F}">
      <dgm:prSet/>
      <dgm:spPr/>
      <dgm:t>
        <a:bodyPr/>
        <a:lstStyle/>
        <a:p>
          <a:endParaRPr lang="ru-RU"/>
        </a:p>
      </dgm:t>
    </dgm:pt>
    <dgm:pt modelId="{3FD6D262-53B7-48C8-AA8D-1166AFC44513}" type="sibTrans" cxnId="{10D3B868-CD19-42F7-A8E8-A040903A428F}">
      <dgm:prSet/>
      <dgm:spPr/>
      <dgm:t>
        <a:bodyPr/>
        <a:lstStyle/>
        <a:p>
          <a:endParaRPr lang="ru-RU"/>
        </a:p>
      </dgm:t>
    </dgm:pt>
    <dgm:pt modelId="{92C8F3B2-E07F-4D35-B1E2-010B7BFF4718}">
      <dgm:prSet custT="1"/>
      <dgm:spPr/>
      <dgm:t>
        <a:bodyPr/>
        <a:lstStyle/>
        <a:p>
          <a:pPr rtl="0"/>
          <a:r>
            <a:rPr lang="ru-RU" sz="1400" b="1" dirty="0" smtClean="0"/>
            <a:t>Учебные и внеучебные достижения обучающихся</a:t>
          </a:r>
          <a:endParaRPr lang="ru-RU" sz="1400" b="1" dirty="0"/>
        </a:p>
      </dgm:t>
    </dgm:pt>
    <dgm:pt modelId="{008743E7-67DB-4CBC-A472-BE373C349077}" type="parTrans" cxnId="{425BA47D-CD72-4F89-8A8E-E04784F3546E}">
      <dgm:prSet/>
      <dgm:spPr/>
      <dgm:t>
        <a:bodyPr/>
        <a:lstStyle/>
        <a:p>
          <a:endParaRPr lang="ru-RU"/>
        </a:p>
      </dgm:t>
    </dgm:pt>
    <dgm:pt modelId="{C9598F4E-EF21-4C7A-9F12-AAE5EDA91118}" type="sibTrans" cxnId="{425BA47D-CD72-4F89-8A8E-E04784F3546E}">
      <dgm:prSet/>
      <dgm:spPr/>
      <dgm:t>
        <a:bodyPr/>
        <a:lstStyle/>
        <a:p>
          <a:endParaRPr lang="ru-RU"/>
        </a:p>
      </dgm:t>
    </dgm:pt>
    <dgm:pt modelId="{7F4AFC7D-C388-4426-89D4-210B5D60A6E5}">
      <dgm:prSet custT="1"/>
      <dgm:spPr/>
      <dgm:t>
        <a:bodyPr/>
        <a:lstStyle/>
        <a:p>
          <a:pPr rtl="0"/>
          <a:r>
            <a:rPr lang="ru-RU" sz="1400" b="1" dirty="0" smtClean="0"/>
            <a:t>Профессиональные достижения выпускников организаций </a:t>
          </a:r>
          <a:endParaRPr lang="ru-RU" sz="1400" b="1" dirty="0"/>
        </a:p>
      </dgm:t>
    </dgm:pt>
    <dgm:pt modelId="{1A82E7CB-7896-4D5F-9F50-CC645544E9AB}" type="parTrans" cxnId="{2FD8E5C4-4745-494C-8F55-34A776429152}">
      <dgm:prSet/>
      <dgm:spPr/>
      <dgm:t>
        <a:bodyPr/>
        <a:lstStyle/>
        <a:p>
          <a:endParaRPr lang="ru-RU"/>
        </a:p>
      </dgm:t>
    </dgm:pt>
    <dgm:pt modelId="{4886C74A-EE95-427C-9530-A238BA1DA7A9}" type="sibTrans" cxnId="{2FD8E5C4-4745-494C-8F55-34A776429152}">
      <dgm:prSet/>
      <dgm:spPr/>
      <dgm:t>
        <a:bodyPr/>
        <a:lstStyle/>
        <a:p>
          <a:endParaRPr lang="ru-RU"/>
        </a:p>
      </dgm:t>
    </dgm:pt>
    <dgm:pt modelId="{2C50EF98-A6D8-4819-A0FE-E041C933F102}">
      <dgm:prSet custT="1"/>
      <dgm:spPr/>
      <dgm:t>
        <a:bodyPr/>
        <a:lstStyle/>
        <a:p>
          <a:pPr rtl="0"/>
          <a:r>
            <a:rPr lang="ru-RU" sz="1400" b="1" dirty="0" smtClean="0"/>
            <a:t>Состояние сети организаций, осуществляющих образовательную деятельность</a:t>
          </a:r>
          <a:endParaRPr lang="ru-RU" sz="1400" b="1" dirty="0"/>
        </a:p>
      </dgm:t>
    </dgm:pt>
    <dgm:pt modelId="{2F4C6F64-8479-4423-80C6-B320997AAF76}" type="parTrans" cxnId="{E1DC371A-09DF-4A30-BAA6-DC134070A81D}">
      <dgm:prSet/>
      <dgm:spPr/>
      <dgm:t>
        <a:bodyPr/>
        <a:lstStyle/>
        <a:p>
          <a:endParaRPr lang="ru-RU"/>
        </a:p>
      </dgm:t>
    </dgm:pt>
    <dgm:pt modelId="{1FCB18F2-EF49-4F8C-8FA7-1FBBDBA9B98B}" type="sibTrans" cxnId="{E1DC371A-09DF-4A30-BAA6-DC134070A81D}">
      <dgm:prSet/>
      <dgm:spPr/>
      <dgm:t>
        <a:bodyPr/>
        <a:lstStyle/>
        <a:p>
          <a:endParaRPr lang="ru-RU"/>
        </a:p>
      </dgm:t>
    </dgm:pt>
    <dgm:pt modelId="{009AE8FF-6E21-400F-A7E9-AC43D331A84E}" type="pres">
      <dgm:prSet presAssocID="{715ABD39-6417-4E58-A8B4-3400A8123B5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C2CE3D-CAD7-416A-A1D9-E7CB004A6D72}" type="pres">
      <dgm:prSet presAssocID="{0B78C2BA-10E8-4C8E-81F5-841D99E4919E}" presName="circ1" presStyleLbl="vennNode1" presStyleIdx="0" presStyleCnt="7"/>
      <dgm:spPr/>
    </dgm:pt>
    <dgm:pt modelId="{685494AD-67CC-4A77-A742-028E543D342C}" type="pres">
      <dgm:prSet presAssocID="{0B78C2BA-10E8-4C8E-81F5-841D99E4919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05560-1B74-4576-93F1-3C530AB26AD7}" type="pres">
      <dgm:prSet presAssocID="{62E7D19B-FDC0-42E3-9846-8AC424638C45}" presName="circ2" presStyleLbl="vennNode1" presStyleIdx="1" presStyleCnt="7"/>
      <dgm:spPr/>
    </dgm:pt>
    <dgm:pt modelId="{26E90A78-5936-4989-A29E-DB861EE99DB7}" type="pres">
      <dgm:prSet presAssocID="{62E7D19B-FDC0-42E3-9846-8AC424638C4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C3CDA-5311-4E5E-9BFE-7432991CA24E}" type="pres">
      <dgm:prSet presAssocID="{303A33A1-824C-449F-8842-B2B520853EAF}" presName="circ3" presStyleLbl="vennNode1" presStyleIdx="2" presStyleCnt="7"/>
      <dgm:spPr/>
    </dgm:pt>
    <dgm:pt modelId="{44D8CA07-B144-4EB9-949C-B0EB9CA7C67C}" type="pres">
      <dgm:prSet presAssocID="{303A33A1-824C-449F-8842-B2B520853EA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00AD3-663E-4025-B343-958489A1589A}" type="pres">
      <dgm:prSet presAssocID="{3E62965C-69BA-453F-A0A5-1B22254BFDA1}" presName="circ4" presStyleLbl="vennNode1" presStyleIdx="3" presStyleCnt="7"/>
      <dgm:spPr/>
    </dgm:pt>
    <dgm:pt modelId="{922DFAAB-46C4-4129-841B-A466DEEC770D}" type="pres">
      <dgm:prSet presAssocID="{3E62965C-69BA-453F-A0A5-1B22254BFDA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2E6A2-A769-4B66-B858-4C2AF8FBFE3E}" type="pres">
      <dgm:prSet presAssocID="{92C8F3B2-E07F-4D35-B1E2-010B7BFF4718}" presName="circ5" presStyleLbl="vennNode1" presStyleIdx="4" presStyleCnt="7"/>
      <dgm:spPr/>
    </dgm:pt>
    <dgm:pt modelId="{84EF1E1C-A797-41DB-BEFD-53AEAAEA64C4}" type="pres">
      <dgm:prSet presAssocID="{92C8F3B2-E07F-4D35-B1E2-010B7BFF4718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169A3-3159-493E-BA73-AD55FDBFD659}" type="pres">
      <dgm:prSet presAssocID="{7F4AFC7D-C388-4426-89D4-210B5D60A6E5}" presName="circ6" presStyleLbl="vennNode1" presStyleIdx="5" presStyleCnt="7"/>
      <dgm:spPr/>
    </dgm:pt>
    <dgm:pt modelId="{EB871289-389F-413D-B096-BF8190330C0F}" type="pres">
      <dgm:prSet presAssocID="{7F4AFC7D-C388-4426-89D4-210B5D60A6E5}" presName="circ6Tx" presStyleLbl="revTx" presStyleIdx="0" presStyleCnt="0" custScaleX="1302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E1012D-EAE4-4509-844F-B3E529446DC1}" type="pres">
      <dgm:prSet presAssocID="{2C50EF98-A6D8-4819-A0FE-E041C933F102}" presName="circ7" presStyleLbl="vennNode1" presStyleIdx="6" presStyleCnt="7"/>
      <dgm:spPr/>
    </dgm:pt>
    <dgm:pt modelId="{746949CB-7D5D-4270-A4CA-3CA30F3BCE5B}" type="pres">
      <dgm:prSet presAssocID="{2C50EF98-A6D8-4819-A0FE-E041C933F102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93912D-1721-44AD-A814-A9EEB503B0B4}" type="presOf" srcId="{92C8F3B2-E07F-4D35-B1E2-010B7BFF4718}" destId="{84EF1E1C-A797-41DB-BEFD-53AEAAEA64C4}" srcOrd="0" destOrd="0" presId="urn:microsoft.com/office/officeart/2005/8/layout/venn1"/>
    <dgm:cxn modelId="{2FD8E5C4-4745-494C-8F55-34A776429152}" srcId="{715ABD39-6417-4E58-A8B4-3400A8123B5A}" destId="{7F4AFC7D-C388-4426-89D4-210B5D60A6E5}" srcOrd="5" destOrd="0" parTransId="{1A82E7CB-7896-4D5F-9F50-CC645544E9AB}" sibTransId="{4886C74A-EE95-427C-9530-A238BA1DA7A9}"/>
    <dgm:cxn modelId="{6D5BFCB3-BE24-486B-A51D-CACD75D82852}" srcId="{715ABD39-6417-4E58-A8B4-3400A8123B5A}" destId="{303A33A1-824C-449F-8842-B2B520853EAF}" srcOrd="2" destOrd="0" parTransId="{209EED57-E562-48D4-8A50-16DC6FF44F67}" sibTransId="{9B436E65-82E7-4613-B0EE-BAC3A6ED6328}"/>
    <dgm:cxn modelId="{2A1C0565-BAFB-46EA-81B2-A069FB4A2B72}" type="presOf" srcId="{2C50EF98-A6D8-4819-A0FE-E041C933F102}" destId="{746949CB-7D5D-4270-A4CA-3CA30F3BCE5B}" srcOrd="0" destOrd="0" presId="urn:microsoft.com/office/officeart/2005/8/layout/venn1"/>
    <dgm:cxn modelId="{0E4992F0-F0D4-48B2-8727-9363AB96CC87}" srcId="{715ABD39-6417-4E58-A8B4-3400A8123B5A}" destId="{62E7D19B-FDC0-42E3-9846-8AC424638C45}" srcOrd="1" destOrd="0" parTransId="{BAE74467-653E-40EC-B929-994DCFC4DF02}" sibTransId="{252D3189-19EB-4DEA-944F-334B6586DD89}"/>
    <dgm:cxn modelId="{E1DC371A-09DF-4A30-BAA6-DC134070A81D}" srcId="{715ABD39-6417-4E58-A8B4-3400A8123B5A}" destId="{2C50EF98-A6D8-4819-A0FE-E041C933F102}" srcOrd="6" destOrd="0" parTransId="{2F4C6F64-8479-4423-80C6-B320997AAF76}" sibTransId="{1FCB18F2-EF49-4F8C-8FA7-1FBBDBA9B98B}"/>
    <dgm:cxn modelId="{A1B0601A-F876-4F08-A2FC-179868DD0A30}" type="presOf" srcId="{303A33A1-824C-449F-8842-B2B520853EAF}" destId="{44D8CA07-B144-4EB9-949C-B0EB9CA7C67C}" srcOrd="0" destOrd="0" presId="urn:microsoft.com/office/officeart/2005/8/layout/venn1"/>
    <dgm:cxn modelId="{E34888A4-7244-49D8-A428-87001934CFDE}" type="presOf" srcId="{7F4AFC7D-C388-4426-89D4-210B5D60A6E5}" destId="{EB871289-389F-413D-B096-BF8190330C0F}" srcOrd="0" destOrd="0" presId="urn:microsoft.com/office/officeart/2005/8/layout/venn1"/>
    <dgm:cxn modelId="{3AA4B316-E9D3-4F80-97D7-C3D4A0604C9B}" type="presOf" srcId="{3E62965C-69BA-453F-A0A5-1B22254BFDA1}" destId="{922DFAAB-46C4-4129-841B-A466DEEC770D}" srcOrd="0" destOrd="0" presId="urn:microsoft.com/office/officeart/2005/8/layout/venn1"/>
    <dgm:cxn modelId="{26EE14A7-DDB7-4E3D-B4A0-57DDBFA58F24}" type="presOf" srcId="{715ABD39-6417-4E58-A8B4-3400A8123B5A}" destId="{009AE8FF-6E21-400F-A7E9-AC43D331A84E}" srcOrd="0" destOrd="0" presId="urn:microsoft.com/office/officeart/2005/8/layout/venn1"/>
    <dgm:cxn modelId="{2EC79F5D-AFA7-4E77-B457-AD94DE5A6FB1}" srcId="{715ABD39-6417-4E58-A8B4-3400A8123B5A}" destId="{0B78C2BA-10E8-4C8E-81F5-841D99E4919E}" srcOrd="0" destOrd="0" parTransId="{590A6813-DFAE-48DB-B23F-976A64F35B61}" sibTransId="{9FC854BB-BB51-4D80-9E7E-75C76D3B904A}"/>
    <dgm:cxn modelId="{39E00C23-F2D7-425C-B9E0-5E817F179762}" type="presOf" srcId="{0B78C2BA-10E8-4C8E-81F5-841D99E4919E}" destId="{685494AD-67CC-4A77-A742-028E543D342C}" srcOrd="0" destOrd="0" presId="urn:microsoft.com/office/officeart/2005/8/layout/venn1"/>
    <dgm:cxn modelId="{5E4021D0-37BC-47B6-B216-7E7CDBE3C23E}" type="presOf" srcId="{62E7D19B-FDC0-42E3-9846-8AC424638C45}" destId="{26E90A78-5936-4989-A29E-DB861EE99DB7}" srcOrd="0" destOrd="0" presId="urn:microsoft.com/office/officeart/2005/8/layout/venn1"/>
    <dgm:cxn modelId="{10D3B868-CD19-42F7-A8E8-A040903A428F}" srcId="{715ABD39-6417-4E58-A8B4-3400A8123B5A}" destId="{3E62965C-69BA-453F-A0A5-1B22254BFDA1}" srcOrd="3" destOrd="0" parTransId="{427C1842-9E63-425C-A7DC-0B9AFC8F9EB4}" sibTransId="{3FD6D262-53B7-48C8-AA8D-1166AFC44513}"/>
    <dgm:cxn modelId="{425BA47D-CD72-4F89-8A8E-E04784F3546E}" srcId="{715ABD39-6417-4E58-A8B4-3400A8123B5A}" destId="{92C8F3B2-E07F-4D35-B1E2-010B7BFF4718}" srcOrd="4" destOrd="0" parTransId="{008743E7-67DB-4CBC-A472-BE373C349077}" sibTransId="{C9598F4E-EF21-4C7A-9F12-AAE5EDA91118}"/>
    <dgm:cxn modelId="{68747AF2-096A-4481-BB2B-76FEFADCAFF1}" type="presParOf" srcId="{009AE8FF-6E21-400F-A7E9-AC43D331A84E}" destId="{FCC2CE3D-CAD7-416A-A1D9-E7CB004A6D72}" srcOrd="0" destOrd="0" presId="urn:microsoft.com/office/officeart/2005/8/layout/venn1"/>
    <dgm:cxn modelId="{9F8F08C6-CA57-4C49-AA2F-A1D0C58DB883}" type="presParOf" srcId="{009AE8FF-6E21-400F-A7E9-AC43D331A84E}" destId="{685494AD-67CC-4A77-A742-028E543D342C}" srcOrd="1" destOrd="0" presId="urn:microsoft.com/office/officeart/2005/8/layout/venn1"/>
    <dgm:cxn modelId="{5ACFB471-37F9-425A-A70A-C303005C4C10}" type="presParOf" srcId="{009AE8FF-6E21-400F-A7E9-AC43D331A84E}" destId="{5FC05560-1B74-4576-93F1-3C530AB26AD7}" srcOrd="2" destOrd="0" presId="urn:microsoft.com/office/officeart/2005/8/layout/venn1"/>
    <dgm:cxn modelId="{8A61D159-9303-49E3-83BE-620630852A86}" type="presParOf" srcId="{009AE8FF-6E21-400F-A7E9-AC43D331A84E}" destId="{26E90A78-5936-4989-A29E-DB861EE99DB7}" srcOrd="3" destOrd="0" presId="urn:microsoft.com/office/officeart/2005/8/layout/venn1"/>
    <dgm:cxn modelId="{59BAC7A6-2934-4AE2-BD67-F5CECA5D3262}" type="presParOf" srcId="{009AE8FF-6E21-400F-A7E9-AC43D331A84E}" destId="{0F0C3CDA-5311-4E5E-9BFE-7432991CA24E}" srcOrd="4" destOrd="0" presId="urn:microsoft.com/office/officeart/2005/8/layout/venn1"/>
    <dgm:cxn modelId="{69D72604-854B-40F2-9E81-676FCBC22E97}" type="presParOf" srcId="{009AE8FF-6E21-400F-A7E9-AC43D331A84E}" destId="{44D8CA07-B144-4EB9-949C-B0EB9CA7C67C}" srcOrd="5" destOrd="0" presId="urn:microsoft.com/office/officeart/2005/8/layout/venn1"/>
    <dgm:cxn modelId="{A47A28B7-5E0C-4874-9A00-E0C4089B92DD}" type="presParOf" srcId="{009AE8FF-6E21-400F-A7E9-AC43D331A84E}" destId="{8A900AD3-663E-4025-B343-958489A1589A}" srcOrd="6" destOrd="0" presId="urn:microsoft.com/office/officeart/2005/8/layout/venn1"/>
    <dgm:cxn modelId="{E420C92E-0C77-4F1C-BA29-E6943F523253}" type="presParOf" srcId="{009AE8FF-6E21-400F-A7E9-AC43D331A84E}" destId="{922DFAAB-46C4-4129-841B-A466DEEC770D}" srcOrd="7" destOrd="0" presId="urn:microsoft.com/office/officeart/2005/8/layout/venn1"/>
    <dgm:cxn modelId="{B37F57DB-755C-493E-9D29-66B3A342B14F}" type="presParOf" srcId="{009AE8FF-6E21-400F-A7E9-AC43D331A84E}" destId="{4742E6A2-A769-4B66-B858-4C2AF8FBFE3E}" srcOrd="8" destOrd="0" presId="urn:microsoft.com/office/officeart/2005/8/layout/venn1"/>
    <dgm:cxn modelId="{3839DC8F-C060-4951-A8D8-07A3FB14C19C}" type="presParOf" srcId="{009AE8FF-6E21-400F-A7E9-AC43D331A84E}" destId="{84EF1E1C-A797-41DB-BEFD-53AEAAEA64C4}" srcOrd="9" destOrd="0" presId="urn:microsoft.com/office/officeart/2005/8/layout/venn1"/>
    <dgm:cxn modelId="{A6524500-AA60-43D3-819F-24C01832B061}" type="presParOf" srcId="{009AE8FF-6E21-400F-A7E9-AC43D331A84E}" destId="{9A2169A3-3159-493E-BA73-AD55FDBFD659}" srcOrd="10" destOrd="0" presId="urn:microsoft.com/office/officeart/2005/8/layout/venn1"/>
    <dgm:cxn modelId="{623BA491-9CD3-4727-834E-3F89DBB64B83}" type="presParOf" srcId="{009AE8FF-6E21-400F-A7E9-AC43D331A84E}" destId="{EB871289-389F-413D-B096-BF8190330C0F}" srcOrd="11" destOrd="0" presId="urn:microsoft.com/office/officeart/2005/8/layout/venn1"/>
    <dgm:cxn modelId="{01DB43A3-0D7D-4031-891D-3FE5CDF89B0F}" type="presParOf" srcId="{009AE8FF-6E21-400F-A7E9-AC43D331A84E}" destId="{8AE1012D-EAE4-4509-844F-B3E529446DC1}" srcOrd="12" destOrd="0" presId="urn:microsoft.com/office/officeart/2005/8/layout/venn1"/>
    <dgm:cxn modelId="{9B71E652-6118-4A7F-B2A3-43DC4D0BAD43}" type="presParOf" srcId="{009AE8FF-6E21-400F-A7E9-AC43D331A84E}" destId="{746949CB-7D5D-4270-A4CA-3CA30F3BCE5B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4B0402E-D312-4CD6-B74E-2670322B73B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DDF360-909E-4D3E-B110-9C18BAE99125}">
      <dgm:prSet custT="1"/>
      <dgm:spPr/>
      <dgm:t>
        <a:bodyPr/>
        <a:lstStyle/>
        <a:p>
          <a:pPr rtl="0"/>
          <a:r>
            <a:rPr lang="ru-RU" sz="1200" b="1" dirty="0" smtClean="0"/>
            <a:t>содержание </a:t>
          </a:r>
          <a:r>
            <a:rPr lang="ru-RU" sz="1200" dirty="0" smtClean="0"/>
            <a:t>образовательной деятельности и </a:t>
          </a:r>
          <a:r>
            <a:rPr lang="ru-RU" sz="1200" b="1" dirty="0" smtClean="0"/>
            <a:t>организация образовательного процесса </a:t>
          </a:r>
          <a:r>
            <a:rPr lang="ru-RU" sz="1200" dirty="0" smtClean="0"/>
            <a:t>по образовательным программам дошкольного образования;</a:t>
          </a:r>
          <a:endParaRPr lang="ru-RU" sz="1200" dirty="0"/>
        </a:p>
      </dgm:t>
    </dgm:pt>
    <dgm:pt modelId="{F43F1492-0E18-4C20-B6AF-E98288B53F83}" type="parTrans" cxnId="{771C96BA-70E9-433E-BAAD-EA2E6F82AEF9}">
      <dgm:prSet/>
      <dgm:spPr/>
      <dgm:t>
        <a:bodyPr/>
        <a:lstStyle/>
        <a:p>
          <a:endParaRPr lang="ru-RU"/>
        </a:p>
      </dgm:t>
    </dgm:pt>
    <dgm:pt modelId="{922EB067-BE08-4D65-BACC-994DBBC8186D}" type="sibTrans" cxnId="{771C96BA-70E9-433E-BAAD-EA2E6F82AEF9}">
      <dgm:prSet/>
      <dgm:spPr/>
      <dgm:t>
        <a:bodyPr/>
        <a:lstStyle/>
        <a:p>
          <a:endParaRPr lang="ru-RU"/>
        </a:p>
      </dgm:t>
    </dgm:pt>
    <dgm:pt modelId="{E57AB809-73E9-4F09-83A6-43B859B86CED}">
      <dgm:prSet custT="1"/>
      <dgm:spPr/>
      <dgm:t>
        <a:bodyPr/>
        <a:lstStyle/>
        <a:p>
          <a:pPr rtl="0"/>
          <a:r>
            <a:rPr lang="ru-RU" sz="1200" b="1" dirty="0" smtClean="0"/>
            <a:t>кадровое обеспечение </a:t>
          </a:r>
          <a:r>
            <a:rPr lang="ru-RU" sz="1200" dirty="0" smtClean="0"/>
            <a:t>дошкольных образовательных организаций и оценка уровня заработной платы педагогических работников;</a:t>
          </a:r>
          <a:endParaRPr lang="ru-RU" sz="1200" dirty="0"/>
        </a:p>
      </dgm:t>
    </dgm:pt>
    <dgm:pt modelId="{BDB6F1F1-8CB2-441A-AB1E-EA6396C2AC8C}" type="parTrans" cxnId="{392A2D1C-72CE-43C2-8BB3-02B782289F3D}">
      <dgm:prSet/>
      <dgm:spPr/>
      <dgm:t>
        <a:bodyPr/>
        <a:lstStyle/>
        <a:p>
          <a:endParaRPr lang="ru-RU"/>
        </a:p>
      </dgm:t>
    </dgm:pt>
    <dgm:pt modelId="{0360DD34-F57B-4ED2-A116-64ABE4B41B0F}" type="sibTrans" cxnId="{392A2D1C-72CE-43C2-8BB3-02B782289F3D}">
      <dgm:prSet/>
      <dgm:spPr/>
      <dgm:t>
        <a:bodyPr/>
        <a:lstStyle/>
        <a:p>
          <a:endParaRPr lang="ru-RU"/>
        </a:p>
      </dgm:t>
    </dgm:pt>
    <dgm:pt modelId="{A12D93A0-8159-4E8B-9CB9-04F07F2ECE80}">
      <dgm:prSet custT="1"/>
      <dgm:spPr/>
      <dgm:t>
        <a:bodyPr/>
        <a:lstStyle/>
        <a:p>
          <a:pPr rtl="0"/>
          <a:r>
            <a:rPr lang="ru-RU" sz="1200" b="1" dirty="0" smtClean="0"/>
            <a:t>материально-техническое</a:t>
          </a:r>
          <a:r>
            <a:rPr lang="ru-RU" sz="1200" dirty="0" smtClean="0"/>
            <a:t> и </a:t>
          </a:r>
          <a:r>
            <a:rPr lang="ru-RU" sz="1200" b="1" dirty="0" smtClean="0"/>
            <a:t>информационное обеспечение </a:t>
          </a:r>
          <a:r>
            <a:rPr lang="ru-RU" sz="1200" dirty="0" smtClean="0"/>
            <a:t>дошкольных образовательных организаций;</a:t>
          </a:r>
          <a:endParaRPr lang="ru-RU" sz="1200" dirty="0"/>
        </a:p>
      </dgm:t>
    </dgm:pt>
    <dgm:pt modelId="{C71A1B85-E969-4A4D-85CD-400D4C6427A9}" type="parTrans" cxnId="{F0DDBF51-1A3D-4F33-8B5B-41FE10A4B906}">
      <dgm:prSet/>
      <dgm:spPr/>
      <dgm:t>
        <a:bodyPr/>
        <a:lstStyle/>
        <a:p>
          <a:endParaRPr lang="ru-RU"/>
        </a:p>
      </dgm:t>
    </dgm:pt>
    <dgm:pt modelId="{468755A1-F9F5-4AD7-B643-95EF0149D200}" type="sibTrans" cxnId="{F0DDBF51-1A3D-4F33-8B5B-41FE10A4B906}">
      <dgm:prSet/>
      <dgm:spPr/>
      <dgm:t>
        <a:bodyPr/>
        <a:lstStyle/>
        <a:p>
          <a:endParaRPr lang="ru-RU"/>
        </a:p>
      </dgm:t>
    </dgm:pt>
    <dgm:pt modelId="{4DB8B87C-8EF2-4549-B6DF-71C39A1E1C65}">
      <dgm:prSet custT="1"/>
      <dgm:spPr/>
      <dgm:t>
        <a:bodyPr/>
        <a:lstStyle/>
        <a:p>
          <a:pPr rtl="0"/>
          <a:r>
            <a:rPr lang="ru-RU" sz="1200" dirty="0" smtClean="0"/>
            <a:t>условия получения дошкольного </a:t>
          </a:r>
          <a:r>
            <a:rPr lang="ru-RU" sz="1200" b="1" dirty="0" smtClean="0"/>
            <a:t>образования лицами с ограниченными возможностями здоровья и</a:t>
          </a:r>
          <a:r>
            <a:rPr lang="ru-RU" sz="1200" dirty="0" smtClean="0"/>
            <a:t> инвалидами;</a:t>
          </a:r>
          <a:endParaRPr lang="ru-RU" sz="1200" dirty="0"/>
        </a:p>
      </dgm:t>
    </dgm:pt>
    <dgm:pt modelId="{DA704DDB-BBF1-45C4-B8FE-D29C0E609147}" type="parTrans" cxnId="{55EE7C0A-F7C8-4A13-9A7D-8BB8BB19D49B}">
      <dgm:prSet/>
      <dgm:spPr/>
      <dgm:t>
        <a:bodyPr/>
        <a:lstStyle/>
        <a:p>
          <a:endParaRPr lang="ru-RU"/>
        </a:p>
      </dgm:t>
    </dgm:pt>
    <dgm:pt modelId="{278C398E-3AD2-47D7-A394-FEDB5B00B4F1}" type="sibTrans" cxnId="{55EE7C0A-F7C8-4A13-9A7D-8BB8BB19D49B}">
      <dgm:prSet/>
      <dgm:spPr/>
      <dgm:t>
        <a:bodyPr/>
        <a:lstStyle/>
        <a:p>
          <a:endParaRPr lang="ru-RU"/>
        </a:p>
      </dgm:t>
    </dgm:pt>
    <dgm:pt modelId="{76DFF931-9029-498F-BD13-41A727AD5D70}" type="pres">
      <dgm:prSet presAssocID="{84B0402E-D312-4CD6-B74E-2670322B73B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05C08DB-9D73-43A7-8BDC-30BA6EB652E4}" type="pres">
      <dgm:prSet presAssocID="{84B0402E-D312-4CD6-B74E-2670322B73B8}" presName="pyramid" presStyleLbl="node1" presStyleIdx="0" presStyleCnt="1"/>
      <dgm:spPr/>
    </dgm:pt>
    <dgm:pt modelId="{097E791B-5904-41BD-8C26-4771E73E3EC3}" type="pres">
      <dgm:prSet presAssocID="{84B0402E-D312-4CD6-B74E-2670322B73B8}" presName="theList" presStyleCnt="0"/>
      <dgm:spPr/>
    </dgm:pt>
    <dgm:pt modelId="{22F97EB0-45DF-44AB-A269-6CADFCA109FB}" type="pres">
      <dgm:prSet presAssocID="{9BDDF360-909E-4D3E-B110-9C18BAE99125}" presName="aNode" presStyleLbl="fgAcc1" presStyleIdx="0" presStyleCnt="4" custScaleX="118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2CB32-D699-4A9F-8AB8-4F471EC67D5D}" type="pres">
      <dgm:prSet presAssocID="{9BDDF360-909E-4D3E-B110-9C18BAE99125}" presName="aSpace" presStyleCnt="0"/>
      <dgm:spPr/>
    </dgm:pt>
    <dgm:pt modelId="{5B312148-C3C5-4343-85CE-2540420704D7}" type="pres">
      <dgm:prSet presAssocID="{E57AB809-73E9-4F09-83A6-43B859B86CED}" presName="aNode" presStyleLbl="fgAcc1" presStyleIdx="1" presStyleCnt="4" custScaleX="118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55CFD-6808-4AB6-BBB7-05FF30C43D8B}" type="pres">
      <dgm:prSet presAssocID="{E57AB809-73E9-4F09-83A6-43B859B86CED}" presName="aSpace" presStyleCnt="0"/>
      <dgm:spPr/>
    </dgm:pt>
    <dgm:pt modelId="{41F34A6B-5A60-45BC-A231-A10711B2CE6D}" type="pres">
      <dgm:prSet presAssocID="{A12D93A0-8159-4E8B-9CB9-04F07F2ECE80}" presName="aNode" presStyleLbl="fgAcc1" presStyleIdx="2" presStyleCnt="4" custScaleX="118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75CFD-8534-40EA-8499-195FBCC1D0F6}" type="pres">
      <dgm:prSet presAssocID="{A12D93A0-8159-4E8B-9CB9-04F07F2ECE80}" presName="aSpace" presStyleCnt="0"/>
      <dgm:spPr/>
    </dgm:pt>
    <dgm:pt modelId="{28005BAC-6C72-4F8F-8717-47FC5A0565F8}" type="pres">
      <dgm:prSet presAssocID="{4DB8B87C-8EF2-4549-B6DF-71C39A1E1C65}" presName="aNode" presStyleLbl="fgAcc1" presStyleIdx="3" presStyleCnt="4" custScaleX="118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A5E2F-723A-4E5C-82F6-4BCD2E77E520}" type="pres">
      <dgm:prSet presAssocID="{4DB8B87C-8EF2-4549-B6DF-71C39A1E1C65}" presName="aSpace" presStyleCnt="0"/>
      <dgm:spPr/>
    </dgm:pt>
  </dgm:ptLst>
  <dgm:cxnLst>
    <dgm:cxn modelId="{D13EDBE6-0208-4640-9AC4-BC59BF8FB023}" type="presOf" srcId="{9BDDF360-909E-4D3E-B110-9C18BAE99125}" destId="{22F97EB0-45DF-44AB-A269-6CADFCA109FB}" srcOrd="0" destOrd="0" presId="urn:microsoft.com/office/officeart/2005/8/layout/pyramid2"/>
    <dgm:cxn modelId="{3E9C8EE3-75FD-4BA8-B7B0-FC419BC0EFD7}" type="presOf" srcId="{84B0402E-D312-4CD6-B74E-2670322B73B8}" destId="{76DFF931-9029-498F-BD13-41A727AD5D70}" srcOrd="0" destOrd="0" presId="urn:microsoft.com/office/officeart/2005/8/layout/pyramid2"/>
    <dgm:cxn modelId="{771C96BA-70E9-433E-BAAD-EA2E6F82AEF9}" srcId="{84B0402E-D312-4CD6-B74E-2670322B73B8}" destId="{9BDDF360-909E-4D3E-B110-9C18BAE99125}" srcOrd="0" destOrd="0" parTransId="{F43F1492-0E18-4C20-B6AF-E98288B53F83}" sibTransId="{922EB067-BE08-4D65-BACC-994DBBC8186D}"/>
    <dgm:cxn modelId="{454F4497-4EF2-48EB-8A8F-B5DB10B1AF1C}" type="presOf" srcId="{A12D93A0-8159-4E8B-9CB9-04F07F2ECE80}" destId="{41F34A6B-5A60-45BC-A231-A10711B2CE6D}" srcOrd="0" destOrd="0" presId="urn:microsoft.com/office/officeart/2005/8/layout/pyramid2"/>
    <dgm:cxn modelId="{392A2D1C-72CE-43C2-8BB3-02B782289F3D}" srcId="{84B0402E-D312-4CD6-B74E-2670322B73B8}" destId="{E57AB809-73E9-4F09-83A6-43B859B86CED}" srcOrd="1" destOrd="0" parTransId="{BDB6F1F1-8CB2-441A-AB1E-EA6396C2AC8C}" sibTransId="{0360DD34-F57B-4ED2-A116-64ABE4B41B0F}"/>
    <dgm:cxn modelId="{55EE7C0A-F7C8-4A13-9A7D-8BB8BB19D49B}" srcId="{84B0402E-D312-4CD6-B74E-2670322B73B8}" destId="{4DB8B87C-8EF2-4549-B6DF-71C39A1E1C65}" srcOrd="3" destOrd="0" parTransId="{DA704DDB-BBF1-45C4-B8FE-D29C0E609147}" sibTransId="{278C398E-3AD2-47D7-A394-FEDB5B00B4F1}"/>
    <dgm:cxn modelId="{F0DDBF51-1A3D-4F33-8B5B-41FE10A4B906}" srcId="{84B0402E-D312-4CD6-B74E-2670322B73B8}" destId="{A12D93A0-8159-4E8B-9CB9-04F07F2ECE80}" srcOrd="2" destOrd="0" parTransId="{C71A1B85-E969-4A4D-85CD-400D4C6427A9}" sibTransId="{468755A1-F9F5-4AD7-B643-95EF0149D200}"/>
    <dgm:cxn modelId="{432046C4-6345-4BC7-91BC-FAA0B3C62AE9}" type="presOf" srcId="{E57AB809-73E9-4F09-83A6-43B859B86CED}" destId="{5B312148-C3C5-4343-85CE-2540420704D7}" srcOrd="0" destOrd="0" presId="urn:microsoft.com/office/officeart/2005/8/layout/pyramid2"/>
    <dgm:cxn modelId="{756E19D4-67B9-4D00-A221-085E97F0570B}" type="presOf" srcId="{4DB8B87C-8EF2-4549-B6DF-71C39A1E1C65}" destId="{28005BAC-6C72-4F8F-8717-47FC5A0565F8}" srcOrd="0" destOrd="0" presId="urn:microsoft.com/office/officeart/2005/8/layout/pyramid2"/>
    <dgm:cxn modelId="{DEAE9AED-AA32-4D40-B6C6-CFE59B611CF3}" type="presParOf" srcId="{76DFF931-9029-498F-BD13-41A727AD5D70}" destId="{905C08DB-9D73-43A7-8BDC-30BA6EB652E4}" srcOrd="0" destOrd="0" presId="urn:microsoft.com/office/officeart/2005/8/layout/pyramid2"/>
    <dgm:cxn modelId="{56719885-8DDF-4A3B-B37A-EABAB27E649E}" type="presParOf" srcId="{76DFF931-9029-498F-BD13-41A727AD5D70}" destId="{097E791B-5904-41BD-8C26-4771E73E3EC3}" srcOrd="1" destOrd="0" presId="urn:microsoft.com/office/officeart/2005/8/layout/pyramid2"/>
    <dgm:cxn modelId="{291CDB92-3E7A-4711-8ECF-3640185C0C00}" type="presParOf" srcId="{097E791B-5904-41BD-8C26-4771E73E3EC3}" destId="{22F97EB0-45DF-44AB-A269-6CADFCA109FB}" srcOrd="0" destOrd="0" presId="urn:microsoft.com/office/officeart/2005/8/layout/pyramid2"/>
    <dgm:cxn modelId="{DD4D4B9F-9A8F-43BE-9A3C-CDA9906202E5}" type="presParOf" srcId="{097E791B-5904-41BD-8C26-4771E73E3EC3}" destId="{8302CB32-D699-4A9F-8AB8-4F471EC67D5D}" srcOrd="1" destOrd="0" presId="urn:microsoft.com/office/officeart/2005/8/layout/pyramid2"/>
    <dgm:cxn modelId="{05579F30-56DF-4DC4-A0DD-34B3629D4DA6}" type="presParOf" srcId="{097E791B-5904-41BD-8C26-4771E73E3EC3}" destId="{5B312148-C3C5-4343-85CE-2540420704D7}" srcOrd="2" destOrd="0" presId="urn:microsoft.com/office/officeart/2005/8/layout/pyramid2"/>
    <dgm:cxn modelId="{F99CB70F-74F4-4E15-9125-6F3119910424}" type="presParOf" srcId="{097E791B-5904-41BD-8C26-4771E73E3EC3}" destId="{5E655CFD-6808-4AB6-BBB7-05FF30C43D8B}" srcOrd="3" destOrd="0" presId="urn:microsoft.com/office/officeart/2005/8/layout/pyramid2"/>
    <dgm:cxn modelId="{EDCDF1DC-AB06-420A-8803-A0EECBDDA693}" type="presParOf" srcId="{097E791B-5904-41BD-8C26-4771E73E3EC3}" destId="{41F34A6B-5A60-45BC-A231-A10711B2CE6D}" srcOrd="4" destOrd="0" presId="urn:microsoft.com/office/officeart/2005/8/layout/pyramid2"/>
    <dgm:cxn modelId="{5E134925-C85E-4FEE-AC0E-9CE5F58A7657}" type="presParOf" srcId="{097E791B-5904-41BD-8C26-4771E73E3EC3}" destId="{39275CFD-8534-40EA-8499-195FBCC1D0F6}" srcOrd="5" destOrd="0" presId="urn:microsoft.com/office/officeart/2005/8/layout/pyramid2"/>
    <dgm:cxn modelId="{28A56C52-34FC-4980-9B93-8642CB45F5AA}" type="presParOf" srcId="{097E791B-5904-41BD-8C26-4771E73E3EC3}" destId="{28005BAC-6C72-4F8F-8717-47FC5A0565F8}" srcOrd="6" destOrd="0" presId="urn:microsoft.com/office/officeart/2005/8/layout/pyramid2"/>
    <dgm:cxn modelId="{74035ADA-1A8C-4EC6-A53E-34F8558841FE}" type="presParOf" srcId="{097E791B-5904-41BD-8C26-4771E73E3EC3}" destId="{899A5E2F-723A-4E5C-82F6-4BCD2E77E520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F305A03-DB9D-469D-B35F-9D9D58028A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CB11C0-DB5E-470D-BFFC-93DD75DD9455}">
      <dgm:prSet/>
      <dgm:spPr/>
      <dgm:t>
        <a:bodyPr/>
        <a:lstStyle/>
        <a:p>
          <a:pPr rtl="0"/>
          <a:r>
            <a:rPr lang="ru-RU" dirty="0" smtClean="0"/>
            <a:t>Установление системы критериев оценки качества    образовательных услуг и показателей качества</a:t>
          </a:r>
          <a:endParaRPr lang="ru-RU" dirty="0"/>
        </a:p>
      </dgm:t>
    </dgm:pt>
    <dgm:pt modelId="{41C2B904-463F-4863-A1F2-B7C44AC43CAC}" type="parTrans" cxnId="{F5134EF3-E18B-482A-9B9B-E6493DE72022}">
      <dgm:prSet/>
      <dgm:spPr/>
      <dgm:t>
        <a:bodyPr/>
        <a:lstStyle/>
        <a:p>
          <a:endParaRPr lang="ru-RU"/>
        </a:p>
      </dgm:t>
    </dgm:pt>
    <dgm:pt modelId="{637AC69C-1070-40C8-9C82-C05F0965D366}" type="sibTrans" cxnId="{F5134EF3-E18B-482A-9B9B-E6493DE72022}">
      <dgm:prSet/>
      <dgm:spPr/>
      <dgm:t>
        <a:bodyPr/>
        <a:lstStyle/>
        <a:p>
          <a:endParaRPr lang="ru-RU"/>
        </a:p>
      </dgm:t>
    </dgm:pt>
    <dgm:pt modelId="{C8FF6721-BB41-49EA-84B8-7D0A281B670B}">
      <dgm:prSet/>
      <dgm:spPr/>
      <dgm:t>
        <a:bodyPr/>
        <a:lstStyle/>
        <a:p>
          <a:pPr rtl="0"/>
          <a:r>
            <a:rPr lang="ru-RU" dirty="0" smtClean="0"/>
            <a:t>Формирование открытого перечня организаций, осуществляющих процедуры независимой оценки </a:t>
          </a:r>
          <a:endParaRPr lang="ru-RU" dirty="0"/>
        </a:p>
      </dgm:t>
    </dgm:pt>
    <dgm:pt modelId="{8698BDC9-59A8-47FB-B790-88B91E5699D1}" type="parTrans" cxnId="{8AA0D5E5-6EEB-4F12-BAA0-7ABCFEA3E1C6}">
      <dgm:prSet/>
      <dgm:spPr/>
      <dgm:t>
        <a:bodyPr/>
        <a:lstStyle/>
        <a:p>
          <a:endParaRPr lang="ru-RU"/>
        </a:p>
      </dgm:t>
    </dgm:pt>
    <dgm:pt modelId="{8568A2E3-4394-4552-B00D-889CD9CDD792}" type="sibTrans" cxnId="{8AA0D5E5-6EEB-4F12-BAA0-7ABCFEA3E1C6}">
      <dgm:prSet/>
      <dgm:spPr/>
      <dgm:t>
        <a:bodyPr/>
        <a:lstStyle/>
        <a:p>
          <a:endParaRPr lang="ru-RU"/>
        </a:p>
      </dgm:t>
    </dgm:pt>
    <dgm:pt modelId="{C0A6F09D-370A-4E54-9A11-C77CCDB0007A}">
      <dgm:prSet/>
      <dgm:spPr/>
      <dgm:t>
        <a:bodyPr/>
        <a:lstStyle/>
        <a:p>
          <a:pPr rtl="0"/>
          <a:r>
            <a:rPr lang="ru-RU" dirty="0" smtClean="0"/>
            <a:t>Отбор кандидатур экспертов</a:t>
          </a:r>
          <a:endParaRPr lang="ru-RU" dirty="0"/>
        </a:p>
      </dgm:t>
    </dgm:pt>
    <dgm:pt modelId="{19C27ABA-5529-4A5F-A6B8-567D7714227F}" type="parTrans" cxnId="{E583D694-C158-4775-A809-E9A5D3741AFB}">
      <dgm:prSet/>
      <dgm:spPr/>
      <dgm:t>
        <a:bodyPr/>
        <a:lstStyle/>
        <a:p>
          <a:endParaRPr lang="ru-RU"/>
        </a:p>
      </dgm:t>
    </dgm:pt>
    <dgm:pt modelId="{C93F6B68-7AF9-45E1-B0F8-4C01B30F469C}" type="sibTrans" cxnId="{E583D694-C158-4775-A809-E9A5D3741AFB}">
      <dgm:prSet/>
      <dgm:spPr/>
      <dgm:t>
        <a:bodyPr/>
        <a:lstStyle/>
        <a:p>
          <a:endParaRPr lang="ru-RU"/>
        </a:p>
      </dgm:t>
    </dgm:pt>
    <dgm:pt modelId="{34A38D7E-7B92-493F-8572-6607DA0B39B1}">
      <dgm:prSet/>
      <dgm:spPr/>
      <dgm:t>
        <a:bodyPr/>
        <a:lstStyle/>
        <a:p>
          <a:pPr rtl="0"/>
          <a:r>
            <a:rPr lang="ru-RU" dirty="0" smtClean="0"/>
            <a:t>Обеспечение условий функционирования открытых и общедоступных информационных ресурсов</a:t>
          </a:r>
          <a:endParaRPr lang="ru-RU" dirty="0"/>
        </a:p>
      </dgm:t>
    </dgm:pt>
    <dgm:pt modelId="{7A0F4D14-294B-4287-B9D4-DED0B80575EB}" type="parTrans" cxnId="{561000F7-5BBF-4386-8A49-B3EFCC016009}">
      <dgm:prSet/>
      <dgm:spPr/>
      <dgm:t>
        <a:bodyPr/>
        <a:lstStyle/>
        <a:p>
          <a:endParaRPr lang="ru-RU"/>
        </a:p>
      </dgm:t>
    </dgm:pt>
    <dgm:pt modelId="{69C0F76A-8367-47E9-8B8B-F4D7B9FC3710}" type="sibTrans" cxnId="{561000F7-5BBF-4386-8A49-B3EFCC016009}">
      <dgm:prSet/>
      <dgm:spPr/>
      <dgm:t>
        <a:bodyPr/>
        <a:lstStyle/>
        <a:p>
          <a:endParaRPr lang="ru-RU"/>
        </a:p>
      </dgm:t>
    </dgm:pt>
    <dgm:pt modelId="{AFA3E8AB-9FD6-4066-9A98-398EA1524135}" type="pres">
      <dgm:prSet presAssocID="{4F305A03-DB9D-469D-B35F-9D9D58028A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C47D07-E779-4E19-A397-A04D14EA5927}" type="pres">
      <dgm:prSet presAssocID="{7BCB11C0-DB5E-470D-BFFC-93DD75DD945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69087-65EB-4A99-8CEB-E1F451E55F02}" type="pres">
      <dgm:prSet presAssocID="{637AC69C-1070-40C8-9C82-C05F0965D366}" presName="spacer" presStyleCnt="0"/>
      <dgm:spPr/>
    </dgm:pt>
    <dgm:pt modelId="{312A4FF4-D75B-4BA6-8870-F295136911C4}" type="pres">
      <dgm:prSet presAssocID="{C8FF6721-BB41-49EA-84B8-7D0A281B670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C2C83-47ED-44B8-B026-87204020350A}" type="pres">
      <dgm:prSet presAssocID="{8568A2E3-4394-4552-B00D-889CD9CDD792}" presName="spacer" presStyleCnt="0"/>
      <dgm:spPr/>
    </dgm:pt>
    <dgm:pt modelId="{55266B3B-C259-4F9D-B64A-716F7E30BB54}" type="pres">
      <dgm:prSet presAssocID="{C0A6F09D-370A-4E54-9A11-C77CCDB0007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F99D0-7B6D-4791-AE5F-F565BBFE9CF8}" type="pres">
      <dgm:prSet presAssocID="{C93F6B68-7AF9-45E1-B0F8-4C01B30F469C}" presName="spacer" presStyleCnt="0"/>
      <dgm:spPr/>
    </dgm:pt>
    <dgm:pt modelId="{2196A1D1-BA7F-4625-A5D9-AE5BDBBB4E2C}" type="pres">
      <dgm:prSet presAssocID="{34A38D7E-7B92-493F-8572-6607DA0B39B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13A046-938A-4135-BD09-D62DBE039698}" type="presOf" srcId="{4F305A03-DB9D-469D-B35F-9D9D58028A5F}" destId="{AFA3E8AB-9FD6-4066-9A98-398EA1524135}" srcOrd="0" destOrd="0" presId="urn:microsoft.com/office/officeart/2005/8/layout/vList2"/>
    <dgm:cxn modelId="{8AA0D5E5-6EEB-4F12-BAA0-7ABCFEA3E1C6}" srcId="{4F305A03-DB9D-469D-B35F-9D9D58028A5F}" destId="{C8FF6721-BB41-49EA-84B8-7D0A281B670B}" srcOrd="1" destOrd="0" parTransId="{8698BDC9-59A8-47FB-B790-88B91E5699D1}" sibTransId="{8568A2E3-4394-4552-B00D-889CD9CDD792}"/>
    <dgm:cxn modelId="{A861E564-9D1B-49CB-83A2-805D28F657ED}" type="presOf" srcId="{34A38D7E-7B92-493F-8572-6607DA0B39B1}" destId="{2196A1D1-BA7F-4625-A5D9-AE5BDBBB4E2C}" srcOrd="0" destOrd="0" presId="urn:microsoft.com/office/officeart/2005/8/layout/vList2"/>
    <dgm:cxn modelId="{E583D694-C158-4775-A809-E9A5D3741AFB}" srcId="{4F305A03-DB9D-469D-B35F-9D9D58028A5F}" destId="{C0A6F09D-370A-4E54-9A11-C77CCDB0007A}" srcOrd="2" destOrd="0" parTransId="{19C27ABA-5529-4A5F-A6B8-567D7714227F}" sibTransId="{C93F6B68-7AF9-45E1-B0F8-4C01B30F469C}"/>
    <dgm:cxn modelId="{D0E00EB6-7145-4FCF-B7D4-1E0FAD851514}" type="presOf" srcId="{C0A6F09D-370A-4E54-9A11-C77CCDB0007A}" destId="{55266B3B-C259-4F9D-B64A-716F7E30BB54}" srcOrd="0" destOrd="0" presId="urn:microsoft.com/office/officeart/2005/8/layout/vList2"/>
    <dgm:cxn modelId="{2A980321-4FD3-469A-96CF-305D5D7CD796}" type="presOf" srcId="{7BCB11C0-DB5E-470D-BFFC-93DD75DD9455}" destId="{59C47D07-E779-4E19-A397-A04D14EA5927}" srcOrd="0" destOrd="0" presId="urn:microsoft.com/office/officeart/2005/8/layout/vList2"/>
    <dgm:cxn modelId="{F5134EF3-E18B-482A-9B9B-E6493DE72022}" srcId="{4F305A03-DB9D-469D-B35F-9D9D58028A5F}" destId="{7BCB11C0-DB5E-470D-BFFC-93DD75DD9455}" srcOrd="0" destOrd="0" parTransId="{41C2B904-463F-4863-A1F2-B7C44AC43CAC}" sibTransId="{637AC69C-1070-40C8-9C82-C05F0965D366}"/>
    <dgm:cxn modelId="{E9C119C3-A787-4CD3-A06A-6E3A349C0D44}" type="presOf" srcId="{C8FF6721-BB41-49EA-84B8-7D0A281B670B}" destId="{312A4FF4-D75B-4BA6-8870-F295136911C4}" srcOrd="0" destOrd="0" presId="urn:microsoft.com/office/officeart/2005/8/layout/vList2"/>
    <dgm:cxn modelId="{561000F7-5BBF-4386-8A49-B3EFCC016009}" srcId="{4F305A03-DB9D-469D-B35F-9D9D58028A5F}" destId="{34A38D7E-7B92-493F-8572-6607DA0B39B1}" srcOrd="3" destOrd="0" parTransId="{7A0F4D14-294B-4287-B9D4-DED0B80575EB}" sibTransId="{69C0F76A-8367-47E9-8B8B-F4D7B9FC3710}"/>
    <dgm:cxn modelId="{A66D0C48-935B-4805-81EF-8ABDC6038909}" type="presParOf" srcId="{AFA3E8AB-9FD6-4066-9A98-398EA1524135}" destId="{59C47D07-E779-4E19-A397-A04D14EA5927}" srcOrd="0" destOrd="0" presId="urn:microsoft.com/office/officeart/2005/8/layout/vList2"/>
    <dgm:cxn modelId="{36EFDE6B-5415-43D6-B34B-25BE41FD62D8}" type="presParOf" srcId="{AFA3E8AB-9FD6-4066-9A98-398EA1524135}" destId="{65B69087-65EB-4A99-8CEB-E1F451E55F02}" srcOrd="1" destOrd="0" presId="urn:microsoft.com/office/officeart/2005/8/layout/vList2"/>
    <dgm:cxn modelId="{592CBF26-AD22-4C7D-82C9-918583BE6C3B}" type="presParOf" srcId="{AFA3E8AB-9FD6-4066-9A98-398EA1524135}" destId="{312A4FF4-D75B-4BA6-8870-F295136911C4}" srcOrd="2" destOrd="0" presId="urn:microsoft.com/office/officeart/2005/8/layout/vList2"/>
    <dgm:cxn modelId="{6A184E8A-BE71-4409-A874-E10DB7084368}" type="presParOf" srcId="{AFA3E8AB-9FD6-4066-9A98-398EA1524135}" destId="{120C2C83-47ED-44B8-B026-87204020350A}" srcOrd="3" destOrd="0" presId="urn:microsoft.com/office/officeart/2005/8/layout/vList2"/>
    <dgm:cxn modelId="{3A0B008F-41BE-4847-8006-EB9F62F90541}" type="presParOf" srcId="{AFA3E8AB-9FD6-4066-9A98-398EA1524135}" destId="{55266B3B-C259-4F9D-B64A-716F7E30BB54}" srcOrd="4" destOrd="0" presId="urn:microsoft.com/office/officeart/2005/8/layout/vList2"/>
    <dgm:cxn modelId="{1C954CEB-DDC2-4138-9FC3-368277A07C82}" type="presParOf" srcId="{AFA3E8AB-9FD6-4066-9A98-398EA1524135}" destId="{A39F99D0-7B6D-4791-AE5F-F565BBFE9CF8}" srcOrd="5" destOrd="0" presId="urn:microsoft.com/office/officeart/2005/8/layout/vList2"/>
    <dgm:cxn modelId="{88151A0C-92D0-44EB-A4BF-715BB83B9702}" type="presParOf" srcId="{AFA3E8AB-9FD6-4066-9A98-398EA1524135}" destId="{2196A1D1-BA7F-4625-A5D9-AE5BDBBB4E2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E3EBCB4-1CE7-40E2-A36C-60E1459EC2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C8843C-30C7-41C7-ABEF-32B26F4628E6}">
      <dgm:prSet/>
      <dgm:spPr/>
      <dgm:t>
        <a:bodyPr/>
        <a:lstStyle/>
        <a:p>
          <a:pPr rtl="0"/>
          <a:r>
            <a:rPr lang="ru-RU" b="1" dirty="0" smtClean="0"/>
            <a:t>Обеспечение функционирования внутренней системы мониторинга качества образования</a:t>
          </a:r>
          <a:endParaRPr lang="ru-RU" dirty="0"/>
        </a:p>
      </dgm:t>
    </dgm:pt>
    <dgm:pt modelId="{231CCFA9-3C8E-428F-968C-7BCCFD417861}" type="parTrans" cxnId="{731D42E5-02A2-461F-A2A9-448619A1EB24}">
      <dgm:prSet/>
      <dgm:spPr/>
      <dgm:t>
        <a:bodyPr/>
        <a:lstStyle/>
        <a:p>
          <a:endParaRPr lang="ru-RU"/>
        </a:p>
      </dgm:t>
    </dgm:pt>
    <dgm:pt modelId="{47D5995D-6483-4B47-9BB4-CEB266C17EB0}" type="sibTrans" cxnId="{731D42E5-02A2-461F-A2A9-448619A1EB24}">
      <dgm:prSet/>
      <dgm:spPr/>
      <dgm:t>
        <a:bodyPr/>
        <a:lstStyle/>
        <a:p>
          <a:endParaRPr lang="ru-RU"/>
        </a:p>
      </dgm:t>
    </dgm:pt>
    <dgm:pt modelId="{2E0D217A-2F83-484A-A91D-7811B8177017}">
      <dgm:prSet/>
      <dgm:spPr/>
      <dgm:t>
        <a:bodyPr/>
        <a:lstStyle/>
        <a:p>
          <a:pPr rtl="0"/>
          <a:r>
            <a:rPr lang="ru-RU" b="1" dirty="0" smtClean="0"/>
            <a:t>Сбор информации</a:t>
          </a:r>
          <a:endParaRPr lang="ru-RU" dirty="0"/>
        </a:p>
      </dgm:t>
    </dgm:pt>
    <dgm:pt modelId="{F9015492-7F64-45A3-8AF2-8900A89C20F9}" type="parTrans" cxnId="{5B2D86D4-0991-4E93-BB99-40F698B5944D}">
      <dgm:prSet/>
      <dgm:spPr/>
      <dgm:t>
        <a:bodyPr/>
        <a:lstStyle/>
        <a:p>
          <a:endParaRPr lang="ru-RU"/>
        </a:p>
      </dgm:t>
    </dgm:pt>
    <dgm:pt modelId="{91B5CAD3-8806-4621-BA37-9EB06DE22727}" type="sibTrans" cxnId="{5B2D86D4-0991-4E93-BB99-40F698B5944D}">
      <dgm:prSet/>
      <dgm:spPr/>
      <dgm:t>
        <a:bodyPr/>
        <a:lstStyle/>
        <a:p>
          <a:endParaRPr lang="ru-RU"/>
        </a:p>
      </dgm:t>
    </dgm:pt>
    <dgm:pt modelId="{8955D43F-341F-46D6-A07E-C89A975E00B9}">
      <dgm:prSet/>
      <dgm:spPr/>
      <dgm:t>
        <a:bodyPr/>
        <a:lstStyle/>
        <a:p>
          <a:pPr rtl="0"/>
          <a:r>
            <a:rPr lang="ru-RU" b="1" dirty="0" smtClean="0"/>
            <a:t>Подготовка информации, подлежащей размещению</a:t>
          </a:r>
          <a:endParaRPr lang="ru-RU" dirty="0"/>
        </a:p>
      </dgm:t>
    </dgm:pt>
    <dgm:pt modelId="{22FB1070-DA3F-4D5F-A107-C66DCCDA3A24}" type="parTrans" cxnId="{F347908D-7E58-4B10-85DB-191658473E14}">
      <dgm:prSet/>
      <dgm:spPr/>
      <dgm:t>
        <a:bodyPr/>
        <a:lstStyle/>
        <a:p>
          <a:endParaRPr lang="ru-RU"/>
        </a:p>
      </dgm:t>
    </dgm:pt>
    <dgm:pt modelId="{11D3EC5B-524D-435A-A518-FC0C782CF303}" type="sibTrans" cxnId="{F347908D-7E58-4B10-85DB-191658473E14}">
      <dgm:prSet/>
      <dgm:spPr/>
      <dgm:t>
        <a:bodyPr/>
        <a:lstStyle/>
        <a:p>
          <a:endParaRPr lang="ru-RU"/>
        </a:p>
      </dgm:t>
    </dgm:pt>
    <dgm:pt modelId="{9614523D-6E2F-480F-8D7A-5658B0D075D6}">
      <dgm:prSet/>
      <dgm:spPr/>
      <dgm:t>
        <a:bodyPr/>
        <a:lstStyle/>
        <a:p>
          <a:pPr rtl="0"/>
          <a:r>
            <a:rPr lang="ru-RU" b="1" dirty="0" smtClean="0"/>
            <a:t>Подготовка и размещение публичных докладов и отчетов о результатах </a:t>
          </a:r>
          <a:r>
            <a:rPr lang="ru-RU" b="1" dirty="0" err="1" smtClean="0"/>
            <a:t>самообследования</a:t>
          </a:r>
          <a:endParaRPr lang="ru-RU" dirty="0"/>
        </a:p>
      </dgm:t>
    </dgm:pt>
    <dgm:pt modelId="{3666841B-9500-49E3-AF61-5A272A7E4435}" type="parTrans" cxnId="{A505FB2A-84CE-4B19-8059-9048DF8A85AA}">
      <dgm:prSet/>
      <dgm:spPr/>
      <dgm:t>
        <a:bodyPr/>
        <a:lstStyle/>
        <a:p>
          <a:endParaRPr lang="ru-RU"/>
        </a:p>
      </dgm:t>
    </dgm:pt>
    <dgm:pt modelId="{9CEAAF68-1F04-4553-9134-44C7647FAE74}" type="sibTrans" cxnId="{A505FB2A-84CE-4B19-8059-9048DF8A85AA}">
      <dgm:prSet/>
      <dgm:spPr/>
      <dgm:t>
        <a:bodyPr/>
        <a:lstStyle/>
        <a:p>
          <a:endParaRPr lang="ru-RU"/>
        </a:p>
      </dgm:t>
    </dgm:pt>
    <dgm:pt modelId="{91703F81-50E7-4500-B08F-9CE9D00DB1DD}" type="pres">
      <dgm:prSet presAssocID="{DE3EBCB4-1CE7-40E2-A36C-60E1459EC2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DF3500-262B-4E39-8E57-9727250ABC32}" type="pres">
      <dgm:prSet presAssocID="{7BC8843C-30C7-41C7-ABEF-32B26F4628E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B3CA1-61D7-48AE-ACAF-61105FB51DF5}" type="pres">
      <dgm:prSet presAssocID="{47D5995D-6483-4B47-9BB4-CEB266C17EB0}" presName="spacer" presStyleCnt="0"/>
      <dgm:spPr/>
    </dgm:pt>
    <dgm:pt modelId="{D651E5E5-835F-4627-9F53-D3746AB919EF}" type="pres">
      <dgm:prSet presAssocID="{2E0D217A-2F83-484A-A91D-7811B817701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2D10C-1D1F-4327-850E-863BADF4C4CC}" type="pres">
      <dgm:prSet presAssocID="{91B5CAD3-8806-4621-BA37-9EB06DE22727}" presName="spacer" presStyleCnt="0"/>
      <dgm:spPr/>
    </dgm:pt>
    <dgm:pt modelId="{CE3D9599-ED29-4FB2-BC8F-DB61F3152FFA}" type="pres">
      <dgm:prSet presAssocID="{8955D43F-341F-46D6-A07E-C89A975E00B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6DCC0-B8E8-4EF9-9586-AE2250ED1C64}" type="pres">
      <dgm:prSet presAssocID="{11D3EC5B-524D-435A-A518-FC0C782CF303}" presName="spacer" presStyleCnt="0"/>
      <dgm:spPr/>
    </dgm:pt>
    <dgm:pt modelId="{B4B07FEF-345C-4187-B723-CEF3B2A84228}" type="pres">
      <dgm:prSet presAssocID="{9614523D-6E2F-480F-8D7A-5658B0D075D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2D86D4-0991-4E93-BB99-40F698B5944D}" srcId="{DE3EBCB4-1CE7-40E2-A36C-60E1459EC2CF}" destId="{2E0D217A-2F83-484A-A91D-7811B8177017}" srcOrd="1" destOrd="0" parTransId="{F9015492-7F64-45A3-8AF2-8900A89C20F9}" sibTransId="{91B5CAD3-8806-4621-BA37-9EB06DE22727}"/>
    <dgm:cxn modelId="{A505FB2A-84CE-4B19-8059-9048DF8A85AA}" srcId="{DE3EBCB4-1CE7-40E2-A36C-60E1459EC2CF}" destId="{9614523D-6E2F-480F-8D7A-5658B0D075D6}" srcOrd="3" destOrd="0" parTransId="{3666841B-9500-49E3-AF61-5A272A7E4435}" sibTransId="{9CEAAF68-1F04-4553-9134-44C7647FAE74}"/>
    <dgm:cxn modelId="{4F31C204-7CBE-4B50-971F-CCA3F38A512C}" type="presOf" srcId="{8955D43F-341F-46D6-A07E-C89A975E00B9}" destId="{CE3D9599-ED29-4FB2-BC8F-DB61F3152FFA}" srcOrd="0" destOrd="0" presId="urn:microsoft.com/office/officeart/2005/8/layout/vList2"/>
    <dgm:cxn modelId="{A6C51BB9-CDD9-45C4-9222-CD79360B512A}" type="presOf" srcId="{9614523D-6E2F-480F-8D7A-5658B0D075D6}" destId="{B4B07FEF-345C-4187-B723-CEF3B2A84228}" srcOrd="0" destOrd="0" presId="urn:microsoft.com/office/officeart/2005/8/layout/vList2"/>
    <dgm:cxn modelId="{08B025DB-48EA-4E37-9C86-8B785C86072A}" type="presOf" srcId="{DE3EBCB4-1CE7-40E2-A36C-60E1459EC2CF}" destId="{91703F81-50E7-4500-B08F-9CE9D00DB1DD}" srcOrd="0" destOrd="0" presId="urn:microsoft.com/office/officeart/2005/8/layout/vList2"/>
    <dgm:cxn modelId="{C8860613-2AEB-4514-ACBE-D4AB19A8DD5C}" type="presOf" srcId="{7BC8843C-30C7-41C7-ABEF-32B26F4628E6}" destId="{85DF3500-262B-4E39-8E57-9727250ABC32}" srcOrd="0" destOrd="0" presId="urn:microsoft.com/office/officeart/2005/8/layout/vList2"/>
    <dgm:cxn modelId="{5DC92DEB-CC78-4674-9D2A-FA30948C9DFB}" type="presOf" srcId="{2E0D217A-2F83-484A-A91D-7811B8177017}" destId="{D651E5E5-835F-4627-9F53-D3746AB919EF}" srcOrd="0" destOrd="0" presId="urn:microsoft.com/office/officeart/2005/8/layout/vList2"/>
    <dgm:cxn modelId="{731D42E5-02A2-461F-A2A9-448619A1EB24}" srcId="{DE3EBCB4-1CE7-40E2-A36C-60E1459EC2CF}" destId="{7BC8843C-30C7-41C7-ABEF-32B26F4628E6}" srcOrd="0" destOrd="0" parTransId="{231CCFA9-3C8E-428F-968C-7BCCFD417861}" sibTransId="{47D5995D-6483-4B47-9BB4-CEB266C17EB0}"/>
    <dgm:cxn modelId="{F347908D-7E58-4B10-85DB-191658473E14}" srcId="{DE3EBCB4-1CE7-40E2-A36C-60E1459EC2CF}" destId="{8955D43F-341F-46D6-A07E-C89A975E00B9}" srcOrd="2" destOrd="0" parTransId="{22FB1070-DA3F-4D5F-A107-C66DCCDA3A24}" sibTransId="{11D3EC5B-524D-435A-A518-FC0C782CF303}"/>
    <dgm:cxn modelId="{1EB0FF11-C960-4E86-B713-0855A1BA8178}" type="presParOf" srcId="{91703F81-50E7-4500-B08F-9CE9D00DB1DD}" destId="{85DF3500-262B-4E39-8E57-9727250ABC32}" srcOrd="0" destOrd="0" presId="urn:microsoft.com/office/officeart/2005/8/layout/vList2"/>
    <dgm:cxn modelId="{26F03946-2A9B-470D-B505-F59627204C66}" type="presParOf" srcId="{91703F81-50E7-4500-B08F-9CE9D00DB1DD}" destId="{1CCB3CA1-61D7-48AE-ACAF-61105FB51DF5}" srcOrd="1" destOrd="0" presId="urn:microsoft.com/office/officeart/2005/8/layout/vList2"/>
    <dgm:cxn modelId="{4519D997-5ADE-4BB4-AC7B-68B655D58861}" type="presParOf" srcId="{91703F81-50E7-4500-B08F-9CE9D00DB1DD}" destId="{D651E5E5-835F-4627-9F53-D3746AB919EF}" srcOrd="2" destOrd="0" presId="urn:microsoft.com/office/officeart/2005/8/layout/vList2"/>
    <dgm:cxn modelId="{EC2EFA66-C227-4888-A447-C2911C85906C}" type="presParOf" srcId="{91703F81-50E7-4500-B08F-9CE9D00DB1DD}" destId="{8D92D10C-1D1F-4327-850E-863BADF4C4CC}" srcOrd="3" destOrd="0" presId="urn:microsoft.com/office/officeart/2005/8/layout/vList2"/>
    <dgm:cxn modelId="{EF604EB4-8559-43AF-ABF7-39FB1B4A3505}" type="presParOf" srcId="{91703F81-50E7-4500-B08F-9CE9D00DB1DD}" destId="{CE3D9599-ED29-4FB2-BC8F-DB61F3152FFA}" srcOrd="4" destOrd="0" presId="urn:microsoft.com/office/officeart/2005/8/layout/vList2"/>
    <dgm:cxn modelId="{A89D002B-9BA8-44A8-B35F-E630F08974A0}" type="presParOf" srcId="{91703F81-50E7-4500-B08F-9CE9D00DB1DD}" destId="{4CE6DCC0-B8E8-4EF9-9586-AE2250ED1C64}" srcOrd="5" destOrd="0" presId="urn:microsoft.com/office/officeart/2005/8/layout/vList2"/>
    <dgm:cxn modelId="{46DA9CD9-85A0-4DB7-9AD5-7888D5647F86}" type="presParOf" srcId="{91703F81-50E7-4500-B08F-9CE9D00DB1DD}" destId="{B4B07FEF-345C-4187-B723-CEF3B2A8422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E8E1D3-958C-4AC3-A12D-6A5F7A6E40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334CCA-6494-4756-B7A9-38081961409C}">
      <dgm:prSet/>
      <dgm:spPr/>
      <dgm:t>
        <a:bodyPr/>
        <a:lstStyle/>
        <a:p>
          <a:pPr rtl="0"/>
          <a:r>
            <a:rPr lang="ru-RU" dirty="0" smtClean="0"/>
            <a:t>Федеральный закон от 29.12.2012 года №273-ФЗ «Об образовании в Российской Федерации» (статья 95)</a:t>
          </a:r>
          <a:endParaRPr lang="ru-RU" dirty="0"/>
        </a:p>
      </dgm:t>
    </dgm:pt>
    <dgm:pt modelId="{CD6C3AA7-0AA7-412C-823C-884C34E92E79}" type="parTrans" cxnId="{95D0B522-5192-4542-A765-A071C82A460D}">
      <dgm:prSet/>
      <dgm:spPr/>
      <dgm:t>
        <a:bodyPr/>
        <a:lstStyle/>
        <a:p>
          <a:endParaRPr lang="ru-RU"/>
        </a:p>
      </dgm:t>
    </dgm:pt>
    <dgm:pt modelId="{01D01CCA-E7F6-43CC-ADCC-FDFB94571FB1}" type="sibTrans" cxnId="{95D0B522-5192-4542-A765-A071C82A460D}">
      <dgm:prSet/>
      <dgm:spPr/>
      <dgm:t>
        <a:bodyPr/>
        <a:lstStyle/>
        <a:p>
          <a:endParaRPr lang="ru-RU"/>
        </a:p>
      </dgm:t>
    </dgm:pt>
    <dgm:pt modelId="{3D83324A-12FB-478B-A119-0993BAC37CFD}">
      <dgm:prSet/>
      <dgm:spPr/>
      <dgm:t>
        <a:bodyPr/>
        <a:lstStyle/>
        <a:p>
          <a:pPr rtl="0"/>
          <a:r>
            <a:rPr lang="ru-RU" dirty="0" smtClean="0"/>
            <a:t>Постановление Правительства Российской Федерации от 30 марта 2013 года №286 «О формировании независимой системы оценки качества работы организаций, оказывающих социальные услуги»</a:t>
          </a:r>
          <a:endParaRPr lang="ru-RU" dirty="0"/>
        </a:p>
      </dgm:t>
    </dgm:pt>
    <dgm:pt modelId="{DEDE9B17-1583-493C-958A-54B2FCBFCAFA}" type="parTrans" cxnId="{42D0B715-F866-432D-AFC2-3814F5F59624}">
      <dgm:prSet/>
      <dgm:spPr/>
      <dgm:t>
        <a:bodyPr/>
        <a:lstStyle/>
        <a:p>
          <a:endParaRPr lang="ru-RU"/>
        </a:p>
      </dgm:t>
    </dgm:pt>
    <dgm:pt modelId="{9C541205-E2F8-4295-BFBB-F29F53CD91EC}" type="sibTrans" cxnId="{42D0B715-F866-432D-AFC2-3814F5F59624}">
      <dgm:prSet/>
      <dgm:spPr/>
      <dgm:t>
        <a:bodyPr/>
        <a:lstStyle/>
        <a:p>
          <a:endParaRPr lang="ru-RU"/>
        </a:p>
      </dgm:t>
    </dgm:pt>
    <dgm:pt modelId="{83DF55A3-7800-49A9-ACAD-98F68847E777}">
      <dgm:prSet/>
      <dgm:spPr/>
      <dgm:t>
        <a:bodyPr/>
        <a:lstStyle/>
        <a:p>
          <a:pPr rtl="0"/>
          <a:r>
            <a:rPr lang="ru-RU" dirty="0" smtClean="0"/>
            <a:t>Методические рекомендации по проведению независимой системы оценки качества работы образовательных организаций </a:t>
          </a:r>
        </a:p>
        <a:p>
          <a:pPr rtl="0"/>
          <a:r>
            <a:rPr lang="ru-RU" dirty="0" smtClean="0"/>
            <a:t>(</a:t>
          </a:r>
          <a:r>
            <a:rPr lang="ru-RU" dirty="0" err="1" smtClean="0"/>
            <a:t>Минобрнауки</a:t>
          </a:r>
          <a:r>
            <a:rPr lang="ru-RU" dirty="0" smtClean="0"/>
            <a:t> РФ) </a:t>
          </a:r>
          <a:endParaRPr lang="ru-RU" dirty="0"/>
        </a:p>
      </dgm:t>
    </dgm:pt>
    <dgm:pt modelId="{CA663A36-52E8-4560-9172-EE7A649C2F36}" type="parTrans" cxnId="{D969F082-72A4-4560-B56C-295C65A773F1}">
      <dgm:prSet/>
      <dgm:spPr/>
      <dgm:t>
        <a:bodyPr/>
        <a:lstStyle/>
        <a:p>
          <a:endParaRPr lang="ru-RU"/>
        </a:p>
      </dgm:t>
    </dgm:pt>
    <dgm:pt modelId="{7F4086EA-BC85-4F20-B2F1-31B0601D8B1B}" type="sibTrans" cxnId="{D969F082-72A4-4560-B56C-295C65A773F1}">
      <dgm:prSet/>
      <dgm:spPr/>
      <dgm:t>
        <a:bodyPr/>
        <a:lstStyle/>
        <a:p>
          <a:endParaRPr lang="ru-RU"/>
        </a:p>
      </dgm:t>
    </dgm:pt>
    <dgm:pt modelId="{969AB951-DE25-4F7C-A4AA-DEB2DBB4CED2}" type="pres">
      <dgm:prSet presAssocID="{26E8E1D3-958C-4AC3-A12D-6A5F7A6E40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FFD6F8-788D-4910-99DA-B926DBB319CB}" type="pres">
      <dgm:prSet presAssocID="{06334CCA-6494-4756-B7A9-38081961409C}" presName="linNode" presStyleCnt="0"/>
      <dgm:spPr/>
    </dgm:pt>
    <dgm:pt modelId="{AD8F6652-9CD9-4F60-9358-0FCC13153E68}" type="pres">
      <dgm:prSet presAssocID="{06334CCA-6494-4756-B7A9-38081961409C}" presName="parentText" presStyleLbl="node1" presStyleIdx="0" presStyleCnt="3" custScaleX="2747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FCFEE-E780-49A3-A428-5D1C4B06D902}" type="pres">
      <dgm:prSet presAssocID="{01D01CCA-E7F6-43CC-ADCC-FDFB94571FB1}" presName="sp" presStyleCnt="0"/>
      <dgm:spPr/>
    </dgm:pt>
    <dgm:pt modelId="{682BBDEA-2BAC-49FA-98F4-28554088C17A}" type="pres">
      <dgm:prSet presAssocID="{3D83324A-12FB-478B-A119-0993BAC37CFD}" presName="linNode" presStyleCnt="0"/>
      <dgm:spPr/>
    </dgm:pt>
    <dgm:pt modelId="{72F979E7-6F0F-4620-8F6C-1546B2F28F9A}" type="pres">
      <dgm:prSet presAssocID="{3D83324A-12FB-478B-A119-0993BAC37CFD}" presName="parentText" presStyleLbl="node1" presStyleIdx="1" presStyleCnt="3" custScaleX="2754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D386F-4C48-496A-AB9A-D63F96239350}" type="pres">
      <dgm:prSet presAssocID="{9C541205-E2F8-4295-BFBB-F29F53CD91EC}" presName="sp" presStyleCnt="0"/>
      <dgm:spPr/>
    </dgm:pt>
    <dgm:pt modelId="{06DF5EE7-8D59-482B-B92B-FAC1090754F5}" type="pres">
      <dgm:prSet presAssocID="{83DF55A3-7800-49A9-ACAD-98F68847E777}" presName="linNode" presStyleCnt="0"/>
      <dgm:spPr/>
    </dgm:pt>
    <dgm:pt modelId="{81BFA963-DF03-43F8-B5A0-E222A592497A}" type="pres">
      <dgm:prSet presAssocID="{83DF55A3-7800-49A9-ACAD-98F68847E777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D065B9-AF25-4FE3-8F3A-D19CFC764B1E}" type="presOf" srcId="{06334CCA-6494-4756-B7A9-38081961409C}" destId="{AD8F6652-9CD9-4F60-9358-0FCC13153E68}" srcOrd="0" destOrd="0" presId="urn:microsoft.com/office/officeart/2005/8/layout/vList5"/>
    <dgm:cxn modelId="{95D0B522-5192-4542-A765-A071C82A460D}" srcId="{26E8E1D3-958C-4AC3-A12D-6A5F7A6E40AD}" destId="{06334CCA-6494-4756-B7A9-38081961409C}" srcOrd="0" destOrd="0" parTransId="{CD6C3AA7-0AA7-412C-823C-884C34E92E79}" sibTransId="{01D01CCA-E7F6-43CC-ADCC-FDFB94571FB1}"/>
    <dgm:cxn modelId="{4FC0FCDE-EBAA-4EAF-A40F-1A4D81529DE1}" type="presOf" srcId="{26E8E1D3-958C-4AC3-A12D-6A5F7A6E40AD}" destId="{969AB951-DE25-4F7C-A4AA-DEB2DBB4CED2}" srcOrd="0" destOrd="0" presId="urn:microsoft.com/office/officeart/2005/8/layout/vList5"/>
    <dgm:cxn modelId="{107828C5-77ED-41B7-896B-E82B8AA1220A}" type="presOf" srcId="{3D83324A-12FB-478B-A119-0993BAC37CFD}" destId="{72F979E7-6F0F-4620-8F6C-1546B2F28F9A}" srcOrd="0" destOrd="0" presId="urn:microsoft.com/office/officeart/2005/8/layout/vList5"/>
    <dgm:cxn modelId="{4139DFCE-86A0-4A46-9DD3-BE481EE02974}" type="presOf" srcId="{83DF55A3-7800-49A9-ACAD-98F68847E777}" destId="{81BFA963-DF03-43F8-B5A0-E222A592497A}" srcOrd="0" destOrd="0" presId="urn:microsoft.com/office/officeart/2005/8/layout/vList5"/>
    <dgm:cxn modelId="{42D0B715-F866-432D-AFC2-3814F5F59624}" srcId="{26E8E1D3-958C-4AC3-A12D-6A5F7A6E40AD}" destId="{3D83324A-12FB-478B-A119-0993BAC37CFD}" srcOrd="1" destOrd="0" parTransId="{DEDE9B17-1583-493C-958A-54B2FCBFCAFA}" sibTransId="{9C541205-E2F8-4295-BFBB-F29F53CD91EC}"/>
    <dgm:cxn modelId="{D969F082-72A4-4560-B56C-295C65A773F1}" srcId="{26E8E1D3-958C-4AC3-A12D-6A5F7A6E40AD}" destId="{83DF55A3-7800-49A9-ACAD-98F68847E777}" srcOrd="2" destOrd="0" parTransId="{CA663A36-52E8-4560-9172-EE7A649C2F36}" sibTransId="{7F4086EA-BC85-4F20-B2F1-31B0601D8B1B}"/>
    <dgm:cxn modelId="{A14D2136-F321-4F8B-A6EC-4B977CDD4D2C}" type="presParOf" srcId="{969AB951-DE25-4F7C-A4AA-DEB2DBB4CED2}" destId="{3BFFD6F8-788D-4910-99DA-B926DBB319CB}" srcOrd="0" destOrd="0" presId="urn:microsoft.com/office/officeart/2005/8/layout/vList5"/>
    <dgm:cxn modelId="{7EBEBA03-9127-4514-A383-BE53150E93AB}" type="presParOf" srcId="{3BFFD6F8-788D-4910-99DA-B926DBB319CB}" destId="{AD8F6652-9CD9-4F60-9358-0FCC13153E68}" srcOrd="0" destOrd="0" presId="urn:microsoft.com/office/officeart/2005/8/layout/vList5"/>
    <dgm:cxn modelId="{6C6B0349-899B-4648-9F30-FEC6D710D6B4}" type="presParOf" srcId="{969AB951-DE25-4F7C-A4AA-DEB2DBB4CED2}" destId="{C79FCFEE-E780-49A3-A428-5D1C4B06D902}" srcOrd="1" destOrd="0" presId="urn:microsoft.com/office/officeart/2005/8/layout/vList5"/>
    <dgm:cxn modelId="{04C03005-AD23-41BD-AB8E-64808D0397BB}" type="presParOf" srcId="{969AB951-DE25-4F7C-A4AA-DEB2DBB4CED2}" destId="{682BBDEA-2BAC-49FA-98F4-28554088C17A}" srcOrd="2" destOrd="0" presId="urn:microsoft.com/office/officeart/2005/8/layout/vList5"/>
    <dgm:cxn modelId="{EF6E156C-9EBC-4935-9F7C-C3D1CDFC05C6}" type="presParOf" srcId="{682BBDEA-2BAC-49FA-98F4-28554088C17A}" destId="{72F979E7-6F0F-4620-8F6C-1546B2F28F9A}" srcOrd="0" destOrd="0" presId="urn:microsoft.com/office/officeart/2005/8/layout/vList5"/>
    <dgm:cxn modelId="{7E6202AA-807B-47F2-BBCF-9EA26801C17A}" type="presParOf" srcId="{969AB951-DE25-4F7C-A4AA-DEB2DBB4CED2}" destId="{39CD386F-4C48-496A-AB9A-D63F96239350}" srcOrd="3" destOrd="0" presId="urn:microsoft.com/office/officeart/2005/8/layout/vList5"/>
    <dgm:cxn modelId="{91BC088E-6EBF-4CF3-9C3D-76892CC0C6CF}" type="presParOf" srcId="{969AB951-DE25-4F7C-A4AA-DEB2DBB4CED2}" destId="{06DF5EE7-8D59-482B-B92B-FAC1090754F5}" srcOrd="4" destOrd="0" presId="urn:microsoft.com/office/officeart/2005/8/layout/vList5"/>
    <dgm:cxn modelId="{8ED68EE1-E9BC-4FE3-BA34-3EBA89B8DC3E}" type="presParOf" srcId="{06DF5EE7-8D59-482B-B92B-FAC1090754F5}" destId="{81BFA963-DF03-43F8-B5A0-E222A592497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CDF59C-02F0-402B-BA07-8F6D81BF63B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691FD8-2562-422A-8FC7-973247751EB0}">
      <dgm:prSet/>
      <dgm:spPr/>
      <dgm:t>
        <a:bodyPr/>
        <a:lstStyle/>
        <a:p>
          <a:pPr rtl="0"/>
          <a:r>
            <a:rPr lang="ru-RU" dirty="0" smtClean="0"/>
            <a:t>Образовательные организации </a:t>
          </a:r>
          <a:endParaRPr lang="ru-RU" dirty="0"/>
        </a:p>
      </dgm:t>
    </dgm:pt>
    <dgm:pt modelId="{7B210F76-8653-437E-8B49-4401BDF4BCAB}" type="parTrans" cxnId="{AFF651AB-9A95-4EA0-AF91-C78234ABAE25}">
      <dgm:prSet/>
      <dgm:spPr/>
      <dgm:t>
        <a:bodyPr/>
        <a:lstStyle/>
        <a:p>
          <a:endParaRPr lang="ru-RU"/>
        </a:p>
      </dgm:t>
    </dgm:pt>
    <dgm:pt modelId="{003A08DE-CCA0-4ACD-9519-A1B490130AFC}" type="sibTrans" cxnId="{AFF651AB-9A95-4EA0-AF91-C78234ABAE25}">
      <dgm:prSet/>
      <dgm:spPr/>
      <dgm:t>
        <a:bodyPr/>
        <a:lstStyle/>
        <a:p>
          <a:endParaRPr lang="ru-RU"/>
        </a:p>
      </dgm:t>
    </dgm:pt>
    <dgm:pt modelId="{33BB1793-64A7-491D-A0D3-7A7F6A66E682}">
      <dgm:prSet/>
      <dgm:spPr/>
      <dgm:t>
        <a:bodyPr/>
        <a:lstStyle/>
        <a:p>
          <a:pPr rtl="0"/>
          <a:r>
            <a:rPr lang="ru-RU" dirty="0" smtClean="0"/>
            <a:t>Программы</a:t>
          </a:r>
          <a:endParaRPr lang="ru-RU" dirty="0"/>
        </a:p>
      </dgm:t>
    </dgm:pt>
    <dgm:pt modelId="{2656CB20-6120-4D50-AC56-13F1FC8B3178}" type="parTrans" cxnId="{F818A0B9-0160-4529-A007-A148EA804728}">
      <dgm:prSet/>
      <dgm:spPr/>
      <dgm:t>
        <a:bodyPr/>
        <a:lstStyle/>
        <a:p>
          <a:endParaRPr lang="ru-RU"/>
        </a:p>
      </dgm:t>
    </dgm:pt>
    <dgm:pt modelId="{976AA0D1-7D9F-4DE5-AE8D-E1F6670975FB}" type="sibTrans" cxnId="{F818A0B9-0160-4529-A007-A148EA804728}">
      <dgm:prSet/>
      <dgm:spPr/>
      <dgm:t>
        <a:bodyPr/>
        <a:lstStyle/>
        <a:p>
          <a:endParaRPr lang="ru-RU"/>
        </a:p>
      </dgm:t>
    </dgm:pt>
    <dgm:pt modelId="{136F46CD-5C0C-4CE0-AE61-B648CF4F512F}">
      <dgm:prSet/>
      <dgm:spPr/>
      <dgm:t>
        <a:bodyPr/>
        <a:lstStyle/>
        <a:p>
          <a:pPr rtl="0"/>
          <a:r>
            <a:rPr lang="ru-RU" dirty="0" smtClean="0"/>
            <a:t>Условия реализации образовательного процесса</a:t>
          </a:r>
          <a:endParaRPr lang="ru-RU" dirty="0"/>
        </a:p>
      </dgm:t>
    </dgm:pt>
    <dgm:pt modelId="{2E5D5B4F-6E7E-49FE-8BC0-D83773DA7994}" type="parTrans" cxnId="{40CD6A3F-4102-4A8C-A8F4-4CEEC5640A98}">
      <dgm:prSet/>
      <dgm:spPr/>
      <dgm:t>
        <a:bodyPr/>
        <a:lstStyle/>
        <a:p>
          <a:endParaRPr lang="ru-RU"/>
        </a:p>
      </dgm:t>
    </dgm:pt>
    <dgm:pt modelId="{A20F4192-66A9-4A4D-86D1-722C85FA54BA}" type="sibTrans" cxnId="{40CD6A3F-4102-4A8C-A8F4-4CEEC5640A98}">
      <dgm:prSet/>
      <dgm:spPr/>
      <dgm:t>
        <a:bodyPr/>
        <a:lstStyle/>
        <a:p>
          <a:endParaRPr lang="ru-RU"/>
        </a:p>
      </dgm:t>
    </dgm:pt>
    <dgm:pt modelId="{052FD08E-6DFE-41F2-A263-38C3A4E4C7C2}">
      <dgm:prSet/>
      <dgm:spPr/>
      <dgm:t>
        <a:bodyPr/>
        <a:lstStyle/>
        <a:p>
          <a:pPr rtl="0"/>
          <a:r>
            <a:rPr lang="ru-RU" dirty="0" smtClean="0"/>
            <a:t>Результаты освоения обучающимися образовательных программ</a:t>
          </a:r>
          <a:endParaRPr lang="ru-RU" dirty="0"/>
        </a:p>
      </dgm:t>
    </dgm:pt>
    <dgm:pt modelId="{72A3902F-F8D2-4D82-BB5E-B442DC08E5CE}" type="parTrans" cxnId="{D651C40E-CE2A-48D4-8588-AE2E57CF48FC}">
      <dgm:prSet/>
      <dgm:spPr/>
      <dgm:t>
        <a:bodyPr/>
        <a:lstStyle/>
        <a:p>
          <a:endParaRPr lang="ru-RU"/>
        </a:p>
      </dgm:t>
    </dgm:pt>
    <dgm:pt modelId="{5EC4A6C6-6D9D-4907-A201-3BB199091391}" type="sibTrans" cxnId="{D651C40E-CE2A-48D4-8588-AE2E57CF48FC}">
      <dgm:prSet/>
      <dgm:spPr/>
      <dgm:t>
        <a:bodyPr/>
        <a:lstStyle/>
        <a:p>
          <a:endParaRPr lang="ru-RU"/>
        </a:p>
      </dgm:t>
    </dgm:pt>
    <dgm:pt modelId="{EBD8C830-1011-4505-88F8-C99F3D74DF3E}" type="pres">
      <dgm:prSet presAssocID="{96CDF59C-02F0-402B-BA07-8F6D81BF63B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B75DA1-B72F-4940-BF60-9A694463EA9D}" type="pres">
      <dgm:prSet presAssocID="{4B691FD8-2562-422A-8FC7-973247751EB0}" presName="composite" presStyleCnt="0"/>
      <dgm:spPr/>
    </dgm:pt>
    <dgm:pt modelId="{3F11ED46-504B-4FAA-9513-1254870BEA00}" type="pres">
      <dgm:prSet presAssocID="{4B691FD8-2562-422A-8FC7-973247751EB0}" presName="imgShp" presStyleLbl="fgImgPlace1" presStyleIdx="0" presStyleCnt="4" custLinFactNeighborX="1611" custLinFactNeighborY="96"/>
      <dgm:spPr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24038F4-165E-45DC-BC91-A17CF1D620D5}" type="pres">
      <dgm:prSet presAssocID="{4B691FD8-2562-422A-8FC7-973247751EB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94CAE-A336-43C8-877E-79211547B4E9}" type="pres">
      <dgm:prSet presAssocID="{003A08DE-CCA0-4ACD-9519-A1B490130AFC}" presName="spacing" presStyleCnt="0"/>
      <dgm:spPr/>
    </dgm:pt>
    <dgm:pt modelId="{234B4682-2B6C-45C2-A46D-646AC93BA12E}" type="pres">
      <dgm:prSet presAssocID="{33BB1793-64A7-491D-A0D3-7A7F6A66E682}" presName="composite" presStyleCnt="0"/>
      <dgm:spPr/>
    </dgm:pt>
    <dgm:pt modelId="{99297429-6BF9-475B-9A9D-1204F5F3CC78}" type="pres">
      <dgm:prSet presAssocID="{33BB1793-64A7-491D-A0D3-7A7F6A66E682}" presName="imgShp" presStyleLbl="fgImgPlace1" presStyleIdx="1" presStyleCnt="4" custLinFactNeighborX="1611" custLinFactNeighborY="2805"/>
      <dgm:spPr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8325785-0575-4239-8C58-204A3DA379A6}" type="pres">
      <dgm:prSet presAssocID="{33BB1793-64A7-491D-A0D3-7A7F6A66E68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C62B6-A609-48BB-AFCF-F380E6E3EC9A}" type="pres">
      <dgm:prSet presAssocID="{976AA0D1-7D9F-4DE5-AE8D-E1F6670975FB}" presName="spacing" presStyleCnt="0"/>
      <dgm:spPr/>
    </dgm:pt>
    <dgm:pt modelId="{BDD9F304-9DDD-4DED-B9DF-41128FE38901}" type="pres">
      <dgm:prSet presAssocID="{136F46CD-5C0C-4CE0-AE61-B648CF4F512F}" presName="composite" presStyleCnt="0"/>
      <dgm:spPr/>
    </dgm:pt>
    <dgm:pt modelId="{EE4A73A2-1E55-4505-A6B1-AFC5664D91EA}" type="pres">
      <dgm:prSet presAssocID="{136F46CD-5C0C-4CE0-AE61-B648CF4F512F}" presName="imgShp" presStyleLbl="fgImgPlace1" presStyleIdx="2" presStyleCnt="4" custLinFactNeighborX="1611" custLinFactNeighborY="-2284"/>
      <dgm:spPr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DD22026-3292-4A42-801D-342947135471}" type="pres">
      <dgm:prSet presAssocID="{136F46CD-5C0C-4CE0-AE61-B648CF4F512F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C9DAB-B0CB-4B8D-B11B-08E607996EA7}" type="pres">
      <dgm:prSet presAssocID="{A20F4192-66A9-4A4D-86D1-722C85FA54BA}" presName="spacing" presStyleCnt="0"/>
      <dgm:spPr/>
    </dgm:pt>
    <dgm:pt modelId="{CD7D5689-1714-40F8-83B3-730760E8B4FB}" type="pres">
      <dgm:prSet presAssocID="{052FD08E-6DFE-41F2-A263-38C3A4E4C7C2}" presName="composite" presStyleCnt="0"/>
      <dgm:spPr/>
    </dgm:pt>
    <dgm:pt modelId="{24536272-AF0E-4EF9-BFF0-7AFA93F03EFE}" type="pres">
      <dgm:prSet presAssocID="{052FD08E-6DFE-41F2-A263-38C3A4E4C7C2}" presName="imgShp" presStyleLbl="fgImgPlace1" presStyleIdx="3" presStyleCnt="4"/>
      <dgm:spPr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FB49C58-A6E4-406C-BB00-5C8A4A11A91D}" type="pres">
      <dgm:prSet presAssocID="{052FD08E-6DFE-41F2-A263-38C3A4E4C7C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374DA8-4CEB-4E14-AB30-0ADEE2AC90C2}" type="presOf" srcId="{96CDF59C-02F0-402B-BA07-8F6D81BF63BF}" destId="{EBD8C830-1011-4505-88F8-C99F3D74DF3E}" srcOrd="0" destOrd="0" presId="urn:microsoft.com/office/officeart/2005/8/layout/vList3"/>
    <dgm:cxn modelId="{D651C40E-CE2A-48D4-8588-AE2E57CF48FC}" srcId="{96CDF59C-02F0-402B-BA07-8F6D81BF63BF}" destId="{052FD08E-6DFE-41F2-A263-38C3A4E4C7C2}" srcOrd="3" destOrd="0" parTransId="{72A3902F-F8D2-4D82-BB5E-B442DC08E5CE}" sibTransId="{5EC4A6C6-6D9D-4907-A201-3BB199091391}"/>
    <dgm:cxn modelId="{F818A0B9-0160-4529-A007-A148EA804728}" srcId="{96CDF59C-02F0-402B-BA07-8F6D81BF63BF}" destId="{33BB1793-64A7-491D-A0D3-7A7F6A66E682}" srcOrd="1" destOrd="0" parTransId="{2656CB20-6120-4D50-AC56-13F1FC8B3178}" sibTransId="{976AA0D1-7D9F-4DE5-AE8D-E1F6670975FB}"/>
    <dgm:cxn modelId="{0DD51F5A-5CD8-4AE3-8229-53257B332ED7}" type="presOf" srcId="{052FD08E-6DFE-41F2-A263-38C3A4E4C7C2}" destId="{CFB49C58-A6E4-406C-BB00-5C8A4A11A91D}" srcOrd="0" destOrd="0" presId="urn:microsoft.com/office/officeart/2005/8/layout/vList3"/>
    <dgm:cxn modelId="{8834A392-6D13-4BD0-A3B9-CEDBA0CAE961}" type="presOf" srcId="{4B691FD8-2562-422A-8FC7-973247751EB0}" destId="{A24038F4-165E-45DC-BC91-A17CF1D620D5}" srcOrd="0" destOrd="0" presId="urn:microsoft.com/office/officeart/2005/8/layout/vList3"/>
    <dgm:cxn modelId="{AFF651AB-9A95-4EA0-AF91-C78234ABAE25}" srcId="{96CDF59C-02F0-402B-BA07-8F6D81BF63BF}" destId="{4B691FD8-2562-422A-8FC7-973247751EB0}" srcOrd="0" destOrd="0" parTransId="{7B210F76-8653-437E-8B49-4401BDF4BCAB}" sibTransId="{003A08DE-CCA0-4ACD-9519-A1B490130AFC}"/>
    <dgm:cxn modelId="{F5461B4C-2C35-4B58-9D49-51AE52CD977E}" type="presOf" srcId="{33BB1793-64A7-491D-A0D3-7A7F6A66E682}" destId="{38325785-0575-4239-8C58-204A3DA379A6}" srcOrd="0" destOrd="0" presId="urn:microsoft.com/office/officeart/2005/8/layout/vList3"/>
    <dgm:cxn modelId="{86DDC8D0-44A5-48D9-97D2-6F729D332520}" type="presOf" srcId="{136F46CD-5C0C-4CE0-AE61-B648CF4F512F}" destId="{0DD22026-3292-4A42-801D-342947135471}" srcOrd="0" destOrd="0" presId="urn:microsoft.com/office/officeart/2005/8/layout/vList3"/>
    <dgm:cxn modelId="{40CD6A3F-4102-4A8C-A8F4-4CEEC5640A98}" srcId="{96CDF59C-02F0-402B-BA07-8F6D81BF63BF}" destId="{136F46CD-5C0C-4CE0-AE61-B648CF4F512F}" srcOrd="2" destOrd="0" parTransId="{2E5D5B4F-6E7E-49FE-8BC0-D83773DA7994}" sibTransId="{A20F4192-66A9-4A4D-86D1-722C85FA54BA}"/>
    <dgm:cxn modelId="{40336394-5723-44B7-B41E-77256A552D44}" type="presParOf" srcId="{EBD8C830-1011-4505-88F8-C99F3D74DF3E}" destId="{61B75DA1-B72F-4940-BF60-9A694463EA9D}" srcOrd="0" destOrd="0" presId="urn:microsoft.com/office/officeart/2005/8/layout/vList3"/>
    <dgm:cxn modelId="{7A091AC2-C8B1-4BD3-AA8C-69BDBE8F13D5}" type="presParOf" srcId="{61B75DA1-B72F-4940-BF60-9A694463EA9D}" destId="{3F11ED46-504B-4FAA-9513-1254870BEA00}" srcOrd="0" destOrd="0" presId="urn:microsoft.com/office/officeart/2005/8/layout/vList3"/>
    <dgm:cxn modelId="{1151C13D-6649-44C2-929F-EE90AB5DEDFA}" type="presParOf" srcId="{61B75DA1-B72F-4940-BF60-9A694463EA9D}" destId="{A24038F4-165E-45DC-BC91-A17CF1D620D5}" srcOrd="1" destOrd="0" presId="urn:microsoft.com/office/officeart/2005/8/layout/vList3"/>
    <dgm:cxn modelId="{186B19A5-D809-45FB-AFB6-FEF32208824E}" type="presParOf" srcId="{EBD8C830-1011-4505-88F8-C99F3D74DF3E}" destId="{59594CAE-A336-43C8-877E-79211547B4E9}" srcOrd="1" destOrd="0" presId="urn:microsoft.com/office/officeart/2005/8/layout/vList3"/>
    <dgm:cxn modelId="{2DB54A6F-DBDE-4795-B3F0-254E60659984}" type="presParOf" srcId="{EBD8C830-1011-4505-88F8-C99F3D74DF3E}" destId="{234B4682-2B6C-45C2-A46D-646AC93BA12E}" srcOrd="2" destOrd="0" presId="urn:microsoft.com/office/officeart/2005/8/layout/vList3"/>
    <dgm:cxn modelId="{79DEE88D-ECF3-4210-8BCC-9B4A79FF1759}" type="presParOf" srcId="{234B4682-2B6C-45C2-A46D-646AC93BA12E}" destId="{99297429-6BF9-475B-9A9D-1204F5F3CC78}" srcOrd="0" destOrd="0" presId="urn:microsoft.com/office/officeart/2005/8/layout/vList3"/>
    <dgm:cxn modelId="{6A759C4D-3BD1-4E8D-A2F5-F0FC2A0DE1FD}" type="presParOf" srcId="{234B4682-2B6C-45C2-A46D-646AC93BA12E}" destId="{38325785-0575-4239-8C58-204A3DA379A6}" srcOrd="1" destOrd="0" presId="urn:microsoft.com/office/officeart/2005/8/layout/vList3"/>
    <dgm:cxn modelId="{4E8FD3B1-B61D-4AE8-80F3-9FD635FDA707}" type="presParOf" srcId="{EBD8C830-1011-4505-88F8-C99F3D74DF3E}" destId="{146C62B6-A609-48BB-AFCF-F380E6E3EC9A}" srcOrd="3" destOrd="0" presId="urn:microsoft.com/office/officeart/2005/8/layout/vList3"/>
    <dgm:cxn modelId="{305560A8-E93F-4D1B-9F29-03C47669A6F6}" type="presParOf" srcId="{EBD8C830-1011-4505-88F8-C99F3D74DF3E}" destId="{BDD9F304-9DDD-4DED-B9DF-41128FE38901}" srcOrd="4" destOrd="0" presId="urn:microsoft.com/office/officeart/2005/8/layout/vList3"/>
    <dgm:cxn modelId="{CBC6FBBE-6276-4A05-98DF-A852556EADB6}" type="presParOf" srcId="{BDD9F304-9DDD-4DED-B9DF-41128FE38901}" destId="{EE4A73A2-1E55-4505-A6B1-AFC5664D91EA}" srcOrd="0" destOrd="0" presId="urn:microsoft.com/office/officeart/2005/8/layout/vList3"/>
    <dgm:cxn modelId="{B453029C-EF34-4752-94E5-BC6176DB817A}" type="presParOf" srcId="{BDD9F304-9DDD-4DED-B9DF-41128FE38901}" destId="{0DD22026-3292-4A42-801D-342947135471}" srcOrd="1" destOrd="0" presId="urn:microsoft.com/office/officeart/2005/8/layout/vList3"/>
    <dgm:cxn modelId="{26841702-5DB6-44CB-84A2-E25C1ADC15F4}" type="presParOf" srcId="{EBD8C830-1011-4505-88F8-C99F3D74DF3E}" destId="{FFFC9DAB-B0CB-4B8D-B11B-08E607996EA7}" srcOrd="5" destOrd="0" presId="urn:microsoft.com/office/officeart/2005/8/layout/vList3"/>
    <dgm:cxn modelId="{2CB55498-E504-460F-BC37-9E515192BD6C}" type="presParOf" srcId="{EBD8C830-1011-4505-88F8-C99F3D74DF3E}" destId="{CD7D5689-1714-40F8-83B3-730760E8B4FB}" srcOrd="6" destOrd="0" presId="urn:microsoft.com/office/officeart/2005/8/layout/vList3"/>
    <dgm:cxn modelId="{9093DC90-5D5F-461E-B396-7CEE39FFF22C}" type="presParOf" srcId="{CD7D5689-1714-40F8-83B3-730760E8B4FB}" destId="{24536272-AF0E-4EF9-BFF0-7AFA93F03EFE}" srcOrd="0" destOrd="0" presId="urn:microsoft.com/office/officeart/2005/8/layout/vList3"/>
    <dgm:cxn modelId="{7B5CA1E3-86C5-4A63-A90F-F1B17DAD9A67}" type="presParOf" srcId="{CD7D5689-1714-40F8-83B3-730760E8B4FB}" destId="{CFB49C58-A6E4-406C-BB00-5C8A4A11A91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025C99-B0E2-4A98-9517-83DD201CB8D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832BA8C-32C1-4903-AB45-4011D96FA763}">
      <dgm:prSet/>
      <dgm:spPr/>
      <dgm:t>
        <a:bodyPr/>
        <a:lstStyle/>
        <a:p>
          <a:pPr rtl="0"/>
          <a:r>
            <a:rPr lang="ru-RU" dirty="0" smtClean="0"/>
            <a:t>Повышение уровня конкурентоспособности образовательных программ и образовательных организаций</a:t>
          </a:r>
          <a:endParaRPr lang="ru-RU" dirty="0"/>
        </a:p>
      </dgm:t>
    </dgm:pt>
    <dgm:pt modelId="{8F8317B4-B716-4C6D-B508-13EBB38DE693}" type="parTrans" cxnId="{F3C0431F-CBB9-4217-B6D8-C94BFB6E9383}">
      <dgm:prSet/>
      <dgm:spPr/>
      <dgm:t>
        <a:bodyPr/>
        <a:lstStyle/>
        <a:p>
          <a:endParaRPr lang="ru-RU"/>
        </a:p>
      </dgm:t>
    </dgm:pt>
    <dgm:pt modelId="{1A53083E-CCFB-4DE9-A051-42A7B61FA8F9}" type="sibTrans" cxnId="{F3C0431F-CBB9-4217-B6D8-C94BFB6E9383}">
      <dgm:prSet/>
      <dgm:spPr/>
      <dgm:t>
        <a:bodyPr/>
        <a:lstStyle/>
        <a:p>
          <a:endParaRPr lang="ru-RU"/>
        </a:p>
      </dgm:t>
    </dgm:pt>
    <dgm:pt modelId="{04C93F1D-DAFE-48B7-8069-1A1F9938FF97}">
      <dgm:prSet/>
      <dgm:spPr/>
      <dgm:t>
        <a:bodyPr/>
        <a:lstStyle/>
        <a:p>
          <a:pPr rtl="0"/>
          <a:r>
            <a:rPr lang="ru-RU" dirty="0" smtClean="0"/>
            <a:t>Формирование общероссийской системы оценки качества образования</a:t>
          </a:r>
          <a:endParaRPr lang="ru-RU" dirty="0"/>
        </a:p>
      </dgm:t>
    </dgm:pt>
    <dgm:pt modelId="{A3FF0D5C-B952-484F-AE8A-292C17FCFA21}" type="parTrans" cxnId="{D27963D5-7155-4370-AB04-4E193015CCAD}">
      <dgm:prSet/>
      <dgm:spPr/>
      <dgm:t>
        <a:bodyPr/>
        <a:lstStyle/>
        <a:p>
          <a:endParaRPr lang="ru-RU"/>
        </a:p>
      </dgm:t>
    </dgm:pt>
    <dgm:pt modelId="{7B7EEE7D-B388-4DF4-AA6C-0C30FD10B3D5}" type="sibTrans" cxnId="{D27963D5-7155-4370-AB04-4E193015CCAD}">
      <dgm:prSet/>
      <dgm:spPr/>
      <dgm:t>
        <a:bodyPr/>
        <a:lstStyle/>
        <a:p>
          <a:endParaRPr lang="ru-RU"/>
        </a:p>
      </dgm:t>
    </dgm:pt>
    <dgm:pt modelId="{CA1A7914-5DDE-4260-A726-166DADEC1F03}">
      <dgm:prSet/>
      <dgm:spPr/>
      <dgm:t>
        <a:bodyPr/>
        <a:lstStyle/>
        <a:p>
          <a:pPr rtl="0"/>
          <a:r>
            <a:rPr lang="ru-RU" dirty="0" smtClean="0"/>
            <a:t>Объективизация оценки качества российского образования</a:t>
          </a:r>
          <a:endParaRPr lang="ru-RU" dirty="0"/>
        </a:p>
      </dgm:t>
    </dgm:pt>
    <dgm:pt modelId="{64BB96A3-BB4C-4121-9CEC-FA496BBC2129}" type="sibTrans" cxnId="{E36CBDF7-033B-4D32-AC7E-FFC522C42B3B}">
      <dgm:prSet/>
      <dgm:spPr/>
      <dgm:t>
        <a:bodyPr/>
        <a:lstStyle/>
        <a:p>
          <a:endParaRPr lang="ru-RU"/>
        </a:p>
      </dgm:t>
    </dgm:pt>
    <dgm:pt modelId="{35B14706-EFC0-4D23-929C-8CE8E0A224BC}" type="parTrans" cxnId="{E36CBDF7-033B-4D32-AC7E-FFC522C42B3B}">
      <dgm:prSet/>
      <dgm:spPr/>
      <dgm:t>
        <a:bodyPr/>
        <a:lstStyle/>
        <a:p>
          <a:endParaRPr lang="ru-RU"/>
        </a:p>
      </dgm:t>
    </dgm:pt>
    <dgm:pt modelId="{61BB4FD1-A168-4951-B117-D92A9C0D605D}">
      <dgm:prSet/>
      <dgm:spPr/>
      <dgm:t>
        <a:bodyPr/>
        <a:lstStyle/>
        <a:p>
          <a:pPr rtl="0"/>
          <a:r>
            <a:rPr lang="ru-RU" dirty="0" smtClean="0"/>
            <a:t>Повышение уровня информированности потребителей образовательных услуг о качестве предоставляемого образования</a:t>
          </a:r>
          <a:endParaRPr lang="ru-RU" dirty="0"/>
        </a:p>
      </dgm:t>
    </dgm:pt>
    <dgm:pt modelId="{EC7810A9-A1A9-4970-B268-771041EA10DD}" type="sibTrans" cxnId="{D8EE30C7-E993-4F6F-A602-CBF0813689BB}">
      <dgm:prSet/>
      <dgm:spPr/>
      <dgm:t>
        <a:bodyPr/>
        <a:lstStyle/>
        <a:p>
          <a:endParaRPr lang="ru-RU"/>
        </a:p>
      </dgm:t>
    </dgm:pt>
    <dgm:pt modelId="{F27EE9E0-EA9A-41ED-A5CA-CE211D1224D6}" type="parTrans" cxnId="{D8EE30C7-E993-4F6F-A602-CBF0813689BB}">
      <dgm:prSet/>
      <dgm:spPr/>
      <dgm:t>
        <a:bodyPr/>
        <a:lstStyle/>
        <a:p>
          <a:endParaRPr lang="ru-RU"/>
        </a:p>
      </dgm:t>
    </dgm:pt>
    <dgm:pt modelId="{554BC162-B8A2-40AB-9012-2D1E0A3FFF33}" type="pres">
      <dgm:prSet presAssocID="{D4025C99-B0E2-4A98-9517-83DD201CB8D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273555-B29E-4ADC-A944-305EDA1CC589}" type="pres">
      <dgm:prSet presAssocID="{D832BA8C-32C1-4903-AB45-4011D96FA763}" presName="circle1" presStyleLbl="node1" presStyleIdx="0" presStyleCnt="4"/>
      <dgm:spPr/>
    </dgm:pt>
    <dgm:pt modelId="{F53F94D0-A8F9-4FBB-839D-EF9AFBED8AA3}" type="pres">
      <dgm:prSet presAssocID="{D832BA8C-32C1-4903-AB45-4011D96FA763}" presName="space" presStyleCnt="0"/>
      <dgm:spPr/>
    </dgm:pt>
    <dgm:pt modelId="{34F12402-BEB0-464E-AACE-4BE661366C72}" type="pres">
      <dgm:prSet presAssocID="{D832BA8C-32C1-4903-AB45-4011D96FA763}" presName="rect1" presStyleLbl="alignAcc1" presStyleIdx="0" presStyleCnt="4"/>
      <dgm:spPr/>
      <dgm:t>
        <a:bodyPr/>
        <a:lstStyle/>
        <a:p>
          <a:endParaRPr lang="ru-RU"/>
        </a:p>
      </dgm:t>
    </dgm:pt>
    <dgm:pt modelId="{260D5C6C-D9A9-431F-AF6D-C081333D82D6}" type="pres">
      <dgm:prSet presAssocID="{CA1A7914-5DDE-4260-A726-166DADEC1F03}" presName="vertSpace2" presStyleLbl="node1" presStyleIdx="0" presStyleCnt="4"/>
      <dgm:spPr/>
    </dgm:pt>
    <dgm:pt modelId="{78102B4A-18BF-4A10-9D0F-3B861AAA0F41}" type="pres">
      <dgm:prSet presAssocID="{CA1A7914-5DDE-4260-A726-166DADEC1F03}" presName="circle2" presStyleLbl="node1" presStyleIdx="1" presStyleCnt="4"/>
      <dgm:spPr/>
    </dgm:pt>
    <dgm:pt modelId="{377FE3B4-17DD-46E8-976D-9D64B8DFBDBB}" type="pres">
      <dgm:prSet presAssocID="{CA1A7914-5DDE-4260-A726-166DADEC1F03}" presName="rect2" presStyleLbl="alignAcc1" presStyleIdx="1" presStyleCnt="4"/>
      <dgm:spPr/>
      <dgm:t>
        <a:bodyPr/>
        <a:lstStyle/>
        <a:p>
          <a:endParaRPr lang="ru-RU"/>
        </a:p>
      </dgm:t>
    </dgm:pt>
    <dgm:pt modelId="{20EEA1F6-6E7A-4E44-9A71-7CD390FEDA61}" type="pres">
      <dgm:prSet presAssocID="{61BB4FD1-A168-4951-B117-D92A9C0D605D}" presName="vertSpace3" presStyleLbl="node1" presStyleIdx="1" presStyleCnt="4"/>
      <dgm:spPr/>
    </dgm:pt>
    <dgm:pt modelId="{2806B30C-6138-4323-A667-CB8CA46FD923}" type="pres">
      <dgm:prSet presAssocID="{61BB4FD1-A168-4951-B117-D92A9C0D605D}" presName="circle3" presStyleLbl="node1" presStyleIdx="2" presStyleCnt="4"/>
      <dgm:spPr/>
    </dgm:pt>
    <dgm:pt modelId="{4C2C4C5F-0E2A-473A-9040-070377C85FBA}" type="pres">
      <dgm:prSet presAssocID="{61BB4FD1-A168-4951-B117-D92A9C0D605D}" presName="rect3" presStyleLbl="alignAcc1" presStyleIdx="2" presStyleCnt="4"/>
      <dgm:spPr/>
      <dgm:t>
        <a:bodyPr/>
        <a:lstStyle/>
        <a:p>
          <a:endParaRPr lang="ru-RU"/>
        </a:p>
      </dgm:t>
    </dgm:pt>
    <dgm:pt modelId="{EDDD7D0A-D344-4A05-BEA3-581A125317EB}" type="pres">
      <dgm:prSet presAssocID="{04C93F1D-DAFE-48B7-8069-1A1F9938FF97}" presName="vertSpace4" presStyleLbl="node1" presStyleIdx="2" presStyleCnt="4"/>
      <dgm:spPr/>
    </dgm:pt>
    <dgm:pt modelId="{13D93EDF-D9F1-4840-A817-ADF99D779D31}" type="pres">
      <dgm:prSet presAssocID="{04C93F1D-DAFE-48B7-8069-1A1F9938FF97}" presName="circle4" presStyleLbl="node1" presStyleIdx="3" presStyleCnt="4"/>
      <dgm:spPr/>
    </dgm:pt>
    <dgm:pt modelId="{7E1F62D0-801D-4BA1-AE9D-6BEB12B815EA}" type="pres">
      <dgm:prSet presAssocID="{04C93F1D-DAFE-48B7-8069-1A1F9938FF97}" presName="rect4" presStyleLbl="alignAcc1" presStyleIdx="3" presStyleCnt="4"/>
      <dgm:spPr/>
      <dgm:t>
        <a:bodyPr/>
        <a:lstStyle/>
        <a:p>
          <a:endParaRPr lang="ru-RU"/>
        </a:p>
      </dgm:t>
    </dgm:pt>
    <dgm:pt modelId="{8179E201-7BCD-4556-A604-3D093A98DCEF}" type="pres">
      <dgm:prSet presAssocID="{D832BA8C-32C1-4903-AB45-4011D96FA763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BB867-EF35-469A-8A0E-F3ECFA064DA3}" type="pres">
      <dgm:prSet presAssocID="{CA1A7914-5DDE-4260-A726-166DADEC1F03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377F8-8E42-4291-ADB7-093707F09650}" type="pres">
      <dgm:prSet presAssocID="{61BB4FD1-A168-4951-B117-D92A9C0D605D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AFAE8-FCC7-47A4-AE25-4263ED82889D}" type="pres">
      <dgm:prSet presAssocID="{04C93F1D-DAFE-48B7-8069-1A1F9938FF9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4DBCA7-BE05-4D68-9EF9-7E579A629793}" type="presOf" srcId="{04C93F1D-DAFE-48B7-8069-1A1F9938FF97}" destId="{FBCAFAE8-FCC7-47A4-AE25-4263ED82889D}" srcOrd="1" destOrd="0" presId="urn:microsoft.com/office/officeart/2005/8/layout/target3"/>
    <dgm:cxn modelId="{E36CBDF7-033B-4D32-AC7E-FFC522C42B3B}" srcId="{D4025C99-B0E2-4A98-9517-83DD201CB8D0}" destId="{CA1A7914-5DDE-4260-A726-166DADEC1F03}" srcOrd="1" destOrd="0" parTransId="{35B14706-EFC0-4D23-929C-8CE8E0A224BC}" sibTransId="{64BB96A3-BB4C-4121-9CEC-FA496BBC2129}"/>
    <dgm:cxn modelId="{F3C0431F-CBB9-4217-B6D8-C94BFB6E9383}" srcId="{D4025C99-B0E2-4A98-9517-83DD201CB8D0}" destId="{D832BA8C-32C1-4903-AB45-4011D96FA763}" srcOrd="0" destOrd="0" parTransId="{8F8317B4-B716-4C6D-B508-13EBB38DE693}" sibTransId="{1A53083E-CCFB-4DE9-A051-42A7B61FA8F9}"/>
    <dgm:cxn modelId="{D8EE30C7-E993-4F6F-A602-CBF0813689BB}" srcId="{D4025C99-B0E2-4A98-9517-83DD201CB8D0}" destId="{61BB4FD1-A168-4951-B117-D92A9C0D605D}" srcOrd="2" destOrd="0" parTransId="{F27EE9E0-EA9A-41ED-A5CA-CE211D1224D6}" sibTransId="{EC7810A9-A1A9-4970-B268-771041EA10DD}"/>
    <dgm:cxn modelId="{D27963D5-7155-4370-AB04-4E193015CCAD}" srcId="{D4025C99-B0E2-4A98-9517-83DD201CB8D0}" destId="{04C93F1D-DAFE-48B7-8069-1A1F9938FF97}" srcOrd="3" destOrd="0" parTransId="{A3FF0D5C-B952-484F-AE8A-292C17FCFA21}" sibTransId="{7B7EEE7D-B388-4DF4-AA6C-0C30FD10B3D5}"/>
    <dgm:cxn modelId="{A8037B95-FCBB-4DC1-B8CB-4ED82FDC7AD7}" type="presOf" srcId="{D4025C99-B0E2-4A98-9517-83DD201CB8D0}" destId="{554BC162-B8A2-40AB-9012-2D1E0A3FFF33}" srcOrd="0" destOrd="0" presId="urn:microsoft.com/office/officeart/2005/8/layout/target3"/>
    <dgm:cxn modelId="{09900F58-4FEF-4D10-B583-6B17FA0AB510}" type="presOf" srcId="{61BB4FD1-A168-4951-B117-D92A9C0D605D}" destId="{4C2C4C5F-0E2A-473A-9040-070377C85FBA}" srcOrd="0" destOrd="0" presId="urn:microsoft.com/office/officeart/2005/8/layout/target3"/>
    <dgm:cxn modelId="{CA057E78-D7AB-4DEE-98F8-D5CA2D6591DC}" type="presOf" srcId="{04C93F1D-DAFE-48B7-8069-1A1F9938FF97}" destId="{7E1F62D0-801D-4BA1-AE9D-6BEB12B815EA}" srcOrd="0" destOrd="0" presId="urn:microsoft.com/office/officeart/2005/8/layout/target3"/>
    <dgm:cxn modelId="{A7D64E94-98DA-4FA6-8FD2-F32AE365431D}" type="presOf" srcId="{D832BA8C-32C1-4903-AB45-4011D96FA763}" destId="{8179E201-7BCD-4556-A604-3D093A98DCEF}" srcOrd="1" destOrd="0" presId="urn:microsoft.com/office/officeart/2005/8/layout/target3"/>
    <dgm:cxn modelId="{A4A420CC-5E29-464C-A45C-CB7EF4D9A4DF}" type="presOf" srcId="{61BB4FD1-A168-4951-B117-D92A9C0D605D}" destId="{AAE377F8-8E42-4291-ADB7-093707F09650}" srcOrd="1" destOrd="0" presId="urn:microsoft.com/office/officeart/2005/8/layout/target3"/>
    <dgm:cxn modelId="{420A5E1E-5C5F-4AA5-B9A6-BF3AEF388E6A}" type="presOf" srcId="{CA1A7914-5DDE-4260-A726-166DADEC1F03}" destId="{377FE3B4-17DD-46E8-976D-9D64B8DFBDBB}" srcOrd="0" destOrd="0" presId="urn:microsoft.com/office/officeart/2005/8/layout/target3"/>
    <dgm:cxn modelId="{37A79C52-1445-42F3-AF47-99F288749181}" type="presOf" srcId="{CA1A7914-5DDE-4260-A726-166DADEC1F03}" destId="{291BB867-EF35-469A-8A0E-F3ECFA064DA3}" srcOrd="1" destOrd="0" presId="urn:microsoft.com/office/officeart/2005/8/layout/target3"/>
    <dgm:cxn modelId="{BCE23111-B93F-4772-BF3E-90ADA880D92F}" type="presOf" srcId="{D832BA8C-32C1-4903-AB45-4011D96FA763}" destId="{34F12402-BEB0-464E-AACE-4BE661366C72}" srcOrd="0" destOrd="0" presId="urn:microsoft.com/office/officeart/2005/8/layout/target3"/>
    <dgm:cxn modelId="{C6C0006A-C5AF-44CB-A29A-F1FBB1052060}" type="presParOf" srcId="{554BC162-B8A2-40AB-9012-2D1E0A3FFF33}" destId="{68273555-B29E-4ADC-A944-305EDA1CC589}" srcOrd="0" destOrd="0" presId="urn:microsoft.com/office/officeart/2005/8/layout/target3"/>
    <dgm:cxn modelId="{508652F3-821F-4BB8-B900-CC98BD201797}" type="presParOf" srcId="{554BC162-B8A2-40AB-9012-2D1E0A3FFF33}" destId="{F53F94D0-A8F9-4FBB-839D-EF9AFBED8AA3}" srcOrd="1" destOrd="0" presId="urn:microsoft.com/office/officeart/2005/8/layout/target3"/>
    <dgm:cxn modelId="{F777B4AE-C3E2-484C-9C2D-58E15218897D}" type="presParOf" srcId="{554BC162-B8A2-40AB-9012-2D1E0A3FFF33}" destId="{34F12402-BEB0-464E-AACE-4BE661366C72}" srcOrd="2" destOrd="0" presId="urn:microsoft.com/office/officeart/2005/8/layout/target3"/>
    <dgm:cxn modelId="{2D21D4E9-6323-46C1-BD7C-6028AD972A8B}" type="presParOf" srcId="{554BC162-B8A2-40AB-9012-2D1E0A3FFF33}" destId="{260D5C6C-D9A9-431F-AF6D-C081333D82D6}" srcOrd="3" destOrd="0" presId="urn:microsoft.com/office/officeart/2005/8/layout/target3"/>
    <dgm:cxn modelId="{BA03E421-EF08-4F53-9809-08C63C3827E3}" type="presParOf" srcId="{554BC162-B8A2-40AB-9012-2D1E0A3FFF33}" destId="{78102B4A-18BF-4A10-9D0F-3B861AAA0F41}" srcOrd="4" destOrd="0" presId="urn:microsoft.com/office/officeart/2005/8/layout/target3"/>
    <dgm:cxn modelId="{21875CCA-9E9B-4672-9E58-29AE40EC3EA6}" type="presParOf" srcId="{554BC162-B8A2-40AB-9012-2D1E0A3FFF33}" destId="{377FE3B4-17DD-46E8-976D-9D64B8DFBDBB}" srcOrd="5" destOrd="0" presId="urn:microsoft.com/office/officeart/2005/8/layout/target3"/>
    <dgm:cxn modelId="{D00CAC78-BFAC-42BA-92BA-B6757CFC1D21}" type="presParOf" srcId="{554BC162-B8A2-40AB-9012-2D1E0A3FFF33}" destId="{20EEA1F6-6E7A-4E44-9A71-7CD390FEDA61}" srcOrd="6" destOrd="0" presId="urn:microsoft.com/office/officeart/2005/8/layout/target3"/>
    <dgm:cxn modelId="{C90429CA-10B8-44CB-BEE5-85144EF67914}" type="presParOf" srcId="{554BC162-B8A2-40AB-9012-2D1E0A3FFF33}" destId="{2806B30C-6138-4323-A667-CB8CA46FD923}" srcOrd="7" destOrd="0" presId="urn:microsoft.com/office/officeart/2005/8/layout/target3"/>
    <dgm:cxn modelId="{41617CF0-B82D-4797-A5E4-6AF2DDC038EA}" type="presParOf" srcId="{554BC162-B8A2-40AB-9012-2D1E0A3FFF33}" destId="{4C2C4C5F-0E2A-473A-9040-070377C85FBA}" srcOrd="8" destOrd="0" presId="urn:microsoft.com/office/officeart/2005/8/layout/target3"/>
    <dgm:cxn modelId="{4DFEAF9D-154F-4C67-9EF0-CF3690B13F88}" type="presParOf" srcId="{554BC162-B8A2-40AB-9012-2D1E0A3FFF33}" destId="{EDDD7D0A-D344-4A05-BEA3-581A125317EB}" srcOrd="9" destOrd="0" presId="urn:microsoft.com/office/officeart/2005/8/layout/target3"/>
    <dgm:cxn modelId="{A116C552-FEED-4ED2-BCF8-ECD89E38CB31}" type="presParOf" srcId="{554BC162-B8A2-40AB-9012-2D1E0A3FFF33}" destId="{13D93EDF-D9F1-4840-A817-ADF99D779D31}" srcOrd="10" destOrd="0" presId="urn:microsoft.com/office/officeart/2005/8/layout/target3"/>
    <dgm:cxn modelId="{61B8D013-B728-4E9A-8F46-EB425BBE3724}" type="presParOf" srcId="{554BC162-B8A2-40AB-9012-2D1E0A3FFF33}" destId="{7E1F62D0-801D-4BA1-AE9D-6BEB12B815EA}" srcOrd="11" destOrd="0" presId="urn:microsoft.com/office/officeart/2005/8/layout/target3"/>
    <dgm:cxn modelId="{87F421D3-5ACA-4603-B880-0B5743352CB5}" type="presParOf" srcId="{554BC162-B8A2-40AB-9012-2D1E0A3FFF33}" destId="{8179E201-7BCD-4556-A604-3D093A98DCEF}" srcOrd="12" destOrd="0" presId="urn:microsoft.com/office/officeart/2005/8/layout/target3"/>
    <dgm:cxn modelId="{4A59E346-C690-41A8-A425-720EDEEDC567}" type="presParOf" srcId="{554BC162-B8A2-40AB-9012-2D1E0A3FFF33}" destId="{291BB867-EF35-469A-8A0E-F3ECFA064DA3}" srcOrd="13" destOrd="0" presId="urn:microsoft.com/office/officeart/2005/8/layout/target3"/>
    <dgm:cxn modelId="{5B2613DA-B3B2-4D14-A85A-1DF1916C7DA9}" type="presParOf" srcId="{554BC162-B8A2-40AB-9012-2D1E0A3FFF33}" destId="{AAE377F8-8E42-4291-ADB7-093707F09650}" srcOrd="14" destOrd="0" presId="urn:microsoft.com/office/officeart/2005/8/layout/target3"/>
    <dgm:cxn modelId="{FD4FF694-C58D-4084-AFFE-3ACCF78C333C}" type="presParOf" srcId="{554BC162-B8A2-40AB-9012-2D1E0A3FFF33}" destId="{FBCAFAE8-FCC7-47A4-AE25-4263ED82889D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669099-74C2-4B6F-A1FE-BA8136F16B1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2B6497-CCC5-4BF6-808C-32A03DCB2AEF}">
      <dgm:prSet/>
      <dgm:spPr/>
      <dgm:t>
        <a:bodyPr/>
        <a:lstStyle/>
        <a:p>
          <a:pPr rtl="0"/>
          <a:r>
            <a:rPr lang="ru-RU" dirty="0" smtClean="0"/>
            <a:t>Аккредитация образовательных программ и образовательных организаций, их предоставляющих</a:t>
          </a:r>
          <a:endParaRPr lang="ru-RU" dirty="0"/>
        </a:p>
      </dgm:t>
    </dgm:pt>
    <dgm:pt modelId="{7706537C-8272-4CF4-AD2D-D17153AF561B}" type="parTrans" cxnId="{32ED1B06-EDB6-4EAF-B5AD-DA0767D5C351}">
      <dgm:prSet/>
      <dgm:spPr/>
      <dgm:t>
        <a:bodyPr/>
        <a:lstStyle/>
        <a:p>
          <a:endParaRPr lang="ru-RU"/>
        </a:p>
      </dgm:t>
    </dgm:pt>
    <dgm:pt modelId="{761EB8B2-6722-45A3-972C-5BFE9CD65E98}" type="sibTrans" cxnId="{32ED1B06-EDB6-4EAF-B5AD-DA0767D5C351}">
      <dgm:prSet/>
      <dgm:spPr/>
      <dgm:t>
        <a:bodyPr/>
        <a:lstStyle/>
        <a:p>
          <a:endParaRPr lang="ru-RU"/>
        </a:p>
      </dgm:t>
    </dgm:pt>
    <dgm:pt modelId="{724CBCA6-EF63-47C3-A440-77F843D07A07}">
      <dgm:prSet/>
      <dgm:spPr/>
      <dgm:t>
        <a:bodyPr/>
        <a:lstStyle/>
        <a:p>
          <a:pPr rtl="0"/>
          <a:r>
            <a:rPr lang="ru-RU" dirty="0" smtClean="0"/>
            <a:t>Сертификация выпускников</a:t>
          </a:r>
          <a:endParaRPr lang="ru-RU" dirty="0"/>
        </a:p>
      </dgm:t>
    </dgm:pt>
    <dgm:pt modelId="{FD96BB3A-92B0-4C87-86B3-53594379514B}" type="parTrans" cxnId="{FFB7A7B6-6769-432D-A43D-F3B8C5843E61}">
      <dgm:prSet/>
      <dgm:spPr/>
      <dgm:t>
        <a:bodyPr/>
        <a:lstStyle/>
        <a:p>
          <a:endParaRPr lang="ru-RU"/>
        </a:p>
      </dgm:t>
    </dgm:pt>
    <dgm:pt modelId="{33DF516C-B41A-4962-B31A-78C279BE304C}" type="sibTrans" cxnId="{FFB7A7B6-6769-432D-A43D-F3B8C5843E61}">
      <dgm:prSet/>
      <dgm:spPr/>
      <dgm:t>
        <a:bodyPr/>
        <a:lstStyle/>
        <a:p>
          <a:endParaRPr lang="ru-RU"/>
        </a:p>
      </dgm:t>
    </dgm:pt>
    <dgm:pt modelId="{F68E795E-EFE9-4789-9B5B-A877CDE679EC}">
      <dgm:prSet/>
      <dgm:spPr/>
      <dgm:t>
        <a:bodyPr/>
        <a:lstStyle/>
        <a:p>
          <a:pPr rtl="0"/>
          <a:r>
            <a:rPr lang="ru-RU" dirty="0" smtClean="0"/>
            <a:t>Составление рейтингов образовательных программ или образовательных организаций</a:t>
          </a:r>
          <a:endParaRPr lang="ru-RU" dirty="0"/>
        </a:p>
      </dgm:t>
    </dgm:pt>
    <dgm:pt modelId="{45809C11-6E69-484D-B6F8-6593A986C352}" type="parTrans" cxnId="{1711DF14-B75E-42D2-9B32-FA5C97F59F7E}">
      <dgm:prSet/>
      <dgm:spPr/>
      <dgm:t>
        <a:bodyPr/>
        <a:lstStyle/>
        <a:p>
          <a:endParaRPr lang="ru-RU"/>
        </a:p>
      </dgm:t>
    </dgm:pt>
    <dgm:pt modelId="{659985C0-2713-4FD9-BA7D-923F5FDA9CED}" type="sibTrans" cxnId="{1711DF14-B75E-42D2-9B32-FA5C97F59F7E}">
      <dgm:prSet/>
      <dgm:spPr/>
      <dgm:t>
        <a:bodyPr/>
        <a:lstStyle/>
        <a:p>
          <a:endParaRPr lang="ru-RU"/>
        </a:p>
      </dgm:t>
    </dgm:pt>
    <dgm:pt modelId="{78E8D943-6800-4591-9D55-7014A3CE5E90}">
      <dgm:prSet/>
      <dgm:spPr/>
      <dgm:t>
        <a:bodyPr/>
        <a:lstStyle/>
        <a:p>
          <a:pPr rtl="0"/>
          <a:r>
            <a:rPr lang="ru-RU" dirty="0" smtClean="0"/>
            <a:t>Мониторинг деятельности образовательных организаций</a:t>
          </a:r>
          <a:endParaRPr lang="ru-RU" dirty="0"/>
        </a:p>
      </dgm:t>
    </dgm:pt>
    <dgm:pt modelId="{CFAE0B5B-817A-49C7-9A22-C61A79CEA402}" type="parTrans" cxnId="{64EB447B-1C88-4618-A99C-858EBFF2B57D}">
      <dgm:prSet/>
      <dgm:spPr/>
      <dgm:t>
        <a:bodyPr/>
        <a:lstStyle/>
        <a:p>
          <a:endParaRPr lang="ru-RU"/>
        </a:p>
      </dgm:t>
    </dgm:pt>
    <dgm:pt modelId="{63923AB4-EE9C-4B33-B8CE-260331496B16}" type="sibTrans" cxnId="{64EB447B-1C88-4618-A99C-858EBFF2B57D}">
      <dgm:prSet/>
      <dgm:spPr/>
      <dgm:t>
        <a:bodyPr/>
        <a:lstStyle/>
        <a:p>
          <a:endParaRPr lang="ru-RU"/>
        </a:p>
      </dgm:t>
    </dgm:pt>
    <dgm:pt modelId="{70219468-B59F-4260-A7B0-6752F0C5D53D}" type="pres">
      <dgm:prSet presAssocID="{94669099-74C2-4B6F-A1FE-BA8136F16B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37C07-449F-4864-A5BC-D18F49AD7E36}" type="pres">
      <dgm:prSet presAssocID="{1C2B6497-CCC5-4BF6-808C-32A03DCB2AEF}" presName="linNode" presStyleCnt="0"/>
      <dgm:spPr/>
    </dgm:pt>
    <dgm:pt modelId="{FA71D7E4-79A4-40E3-B2F1-8CBAC2DFDDA9}" type="pres">
      <dgm:prSet presAssocID="{1C2B6497-CCC5-4BF6-808C-32A03DCB2AEF}" presName="parentText" presStyleLbl="node1" presStyleIdx="0" presStyleCnt="4" custScaleX="1458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BA333-4C1E-4367-B91B-4901F0411BD3}" type="pres">
      <dgm:prSet presAssocID="{761EB8B2-6722-45A3-972C-5BFE9CD65E98}" presName="sp" presStyleCnt="0"/>
      <dgm:spPr/>
    </dgm:pt>
    <dgm:pt modelId="{432FE345-7273-42C3-9CBD-CD6D24C0371A}" type="pres">
      <dgm:prSet presAssocID="{724CBCA6-EF63-47C3-A440-77F843D07A07}" presName="linNode" presStyleCnt="0"/>
      <dgm:spPr/>
    </dgm:pt>
    <dgm:pt modelId="{80AEEA12-5863-43BE-8253-351733BAA6B4}" type="pres">
      <dgm:prSet presAssocID="{724CBCA6-EF63-47C3-A440-77F843D07A07}" presName="parentText" presStyleLbl="node1" presStyleIdx="1" presStyleCnt="4" custScaleX="1458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9C033-3D50-4E86-ADF4-0386D056603D}" type="pres">
      <dgm:prSet presAssocID="{33DF516C-B41A-4962-B31A-78C279BE304C}" presName="sp" presStyleCnt="0"/>
      <dgm:spPr/>
    </dgm:pt>
    <dgm:pt modelId="{AE6FE373-E93A-4C8F-806C-659CA4747663}" type="pres">
      <dgm:prSet presAssocID="{F68E795E-EFE9-4789-9B5B-A877CDE679EC}" presName="linNode" presStyleCnt="0"/>
      <dgm:spPr/>
    </dgm:pt>
    <dgm:pt modelId="{F9696C4A-45A3-400C-8917-543263FF40CE}" type="pres">
      <dgm:prSet presAssocID="{F68E795E-EFE9-4789-9B5B-A877CDE679EC}" presName="parentText" presStyleLbl="node1" presStyleIdx="2" presStyleCnt="4" custScaleX="1479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1D628-43E4-4F97-9CCF-EE8F654C2290}" type="pres">
      <dgm:prSet presAssocID="{659985C0-2713-4FD9-BA7D-923F5FDA9CED}" presName="sp" presStyleCnt="0"/>
      <dgm:spPr/>
    </dgm:pt>
    <dgm:pt modelId="{57BE5FE1-89F8-4AC0-87FF-6BF7506326B4}" type="pres">
      <dgm:prSet presAssocID="{78E8D943-6800-4591-9D55-7014A3CE5E90}" presName="linNode" presStyleCnt="0"/>
      <dgm:spPr/>
    </dgm:pt>
    <dgm:pt modelId="{94068261-3A72-463B-9A72-C5838763F629}" type="pres">
      <dgm:prSet presAssocID="{78E8D943-6800-4591-9D55-7014A3CE5E90}" presName="parentText" presStyleLbl="node1" presStyleIdx="3" presStyleCnt="4" custScaleX="1506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4E6731-4C93-44FB-8AC3-D2CB08725966}" type="presOf" srcId="{F68E795E-EFE9-4789-9B5B-A877CDE679EC}" destId="{F9696C4A-45A3-400C-8917-543263FF40CE}" srcOrd="0" destOrd="0" presId="urn:microsoft.com/office/officeart/2005/8/layout/vList5"/>
    <dgm:cxn modelId="{57F29C9F-E87F-451B-8568-7DCCFFE9C902}" type="presOf" srcId="{1C2B6497-CCC5-4BF6-808C-32A03DCB2AEF}" destId="{FA71D7E4-79A4-40E3-B2F1-8CBAC2DFDDA9}" srcOrd="0" destOrd="0" presId="urn:microsoft.com/office/officeart/2005/8/layout/vList5"/>
    <dgm:cxn modelId="{32ED1B06-EDB6-4EAF-B5AD-DA0767D5C351}" srcId="{94669099-74C2-4B6F-A1FE-BA8136F16B1F}" destId="{1C2B6497-CCC5-4BF6-808C-32A03DCB2AEF}" srcOrd="0" destOrd="0" parTransId="{7706537C-8272-4CF4-AD2D-D17153AF561B}" sibTransId="{761EB8B2-6722-45A3-972C-5BFE9CD65E98}"/>
    <dgm:cxn modelId="{CC018FE4-ACDB-4A55-8D17-33BA127BCDB1}" type="presOf" srcId="{78E8D943-6800-4591-9D55-7014A3CE5E90}" destId="{94068261-3A72-463B-9A72-C5838763F629}" srcOrd="0" destOrd="0" presId="urn:microsoft.com/office/officeart/2005/8/layout/vList5"/>
    <dgm:cxn modelId="{64EB447B-1C88-4618-A99C-858EBFF2B57D}" srcId="{94669099-74C2-4B6F-A1FE-BA8136F16B1F}" destId="{78E8D943-6800-4591-9D55-7014A3CE5E90}" srcOrd="3" destOrd="0" parTransId="{CFAE0B5B-817A-49C7-9A22-C61A79CEA402}" sibTransId="{63923AB4-EE9C-4B33-B8CE-260331496B16}"/>
    <dgm:cxn modelId="{1711DF14-B75E-42D2-9B32-FA5C97F59F7E}" srcId="{94669099-74C2-4B6F-A1FE-BA8136F16B1F}" destId="{F68E795E-EFE9-4789-9B5B-A877CDE679EC}" srcOrd="2" destOrd="0" parTransId="{45809C11-6E69-484D-B6F8-6593A986C352}" sibTransId="{659985C0-2713-4FD9-BA7D-923F5FDA9CED}"/>
    <dgm:cxn modelId="{FFB7A7B6-6769-432D-A43D-F3B8C5843E61}" srcId="{94669099-74C2-4B6F-A1FE-BA8136F16B1F}" destId="{724CBCA6-EF63-47C3-A440-77F843D07A07}" srcOrd="1" destOrd="0" parTransId="{FD96BB3A-92B0-4C87-86B3-53594379514B}" sibTransId="{33DF516C-B41A-4962-B31A-78C279BE304C}"/>
    <dgm:cxn modelId="{6301F5FF-5A3F-46D4-B614-5F2439DC4A54}" type="presOf" srcId="{94669099-74C2-4B6F-A1FE-BA8136F16B1F}" destId="{70219468-B59F-4260-A7B0-6752F0C5D53D}" srcOrd="0" destOrd="0" presId="urn:microsoft.com/office/officeart/2005/8/layout/vList5"/>
    <dgm:cxn modelId="{C015C1A5-A104-415B-A842-CE6EDA7A5439}" type="presOf" srcId="{724CBCA6-EF63-47C3-A440-77F843D07A07}" destId="{80AEEA12-5863-43BE-8253-351733BAA6B4}" srcOrd="0" destOrd="0" presId="urn:microsoft.com/office/officeart/2005/8/layout/vList5"/>
    <dgm:cxn modelId="{F04B769C-2976-467F-BDB0-12137FBD9B49}" type="presParOf" srcId="{70219468-B59F-4260-A7B0-6752F0C5D53D}" destId="{DA937C07-449F-4864-A5BC-D18F49AD7E36}" srcOrd="0" destOrd="0" presId="urn:microsoft.com/office/officeart/2005/8/layout/vList5"/>
    <dgm:cxn modelId="{D447ABB9-6010-4FA3-823E-AC106D0B5D94}" type="presParOf" srcId="{DA937C07-449F-4864-A5BC-D18F49AD7E36}" destId="{FA71D7E4-79A4-40E3-B2F1-8CBAC2DFDDA9}" srcOrd="0" destOrd="0" presId="urn:microsoft.com/office/officeart/2005/8/layout/vList5"/>
    <dgm:cxn modelId="{0CE84DCA-08BA-4C9B-B490-E34A8A25F8BF}" type="presParOf" srcId="{70219468-B59F-4260-A7B0-6752F0C5D53D}" destId="{EE8BA333-4C1E-4367-B91B-4901F0411BD3}" srcOrd="1" destOrd="0" presId="urn:microsoft.com/office/officeart/2005/8/layout/vList5"/>
    <dgm:cxn modelId="{EACBF5D9-7A9D-434D-88D6-A56D789D225D}" type="presParOf" srcId="{70219468-B59F-4260-A7B0-6752F0C5D53D}" destId="{432FE345-7273-42C3-9CBD-CD6D24C0371A}" srcOrd="2" destOrd="0" presId="urn:microsoft.com/office/officeart/2005/8/layout/vList5"/>
    <dgm:cxn modelId="{52B779F2-8B25-40CE-A7E5-7115A0DECAFA}" type="presParOf" srcId="{432FE345-7273-42C3-9CBD-CD6D24C0371A}" destId="{80AEEA12-5863-43BE-8253-351733BAA6B4}" srcOrd="0" destOrd="0" presId="urn:microsoft.com/office/officeart/2005/8/layout/vList5"/>
    <dgm:cxn modelId="{991BE8CA-73D9-47DB-86AB-B8FD3FA5E5A9}" type="presParOf" srcId="{70219468-B59F-4260-A7B0-6752F0C5D53D}" destId="{8B09C033-3D50-4E86-ADF4-0386D056603D}" srcOrd="3" destOrd="0" presId="urn:microsoft.com/office/officeart/2005/8/layout/vList5"/>
    <dgm:cxn modelId="{EBEFDB4A-F4FE-4124-85BA-12F60A75ECA8}" type="presParOf" srcId="{70219468-B59F-4260-A7B0-6752F0C5D53D}" destId="{AE6FE373-E93A-4C8F-806C-659CA4747663}" srcOrd="4" destOrd="0" presId="urn:microsoft.com/office/officeart/2005/8/layout/vList5"/>
    <dgm:cxn modelId="{B181A5C8-83EA-448F-BA0E-036EE3D98CAB}" type="presParOf" srcId="{AE6FE373-E93A-4C8F-806C-659CA4747663}" destId="{F9696C4A-45A3-400C-8917-543263FF40CE}" srcOrd="0" destOrd="0" presId="urn:microsoft.com/office/officeart/2005/8/layout/vList5"/>
    <dgm:cxn modelId="{EAE8C586-442D-4F41-A10E-081AF01F58DB}" type="presParOf" srcId="{70219468-B59F-4260-A7B0-6752F0C5D53D}" destId="{8221D628-43E4-4F97-9CCF-EE8F654C2290}" srcOrd="5" destOrd="0" presId="urn:microsoft.com/office/officeart/2005/8/layout/vList5"/>
    <dgm:cxn modelId="{2C77C5FE-37DB-43EF-880F-90CA0DB8EEC3}" type="presParOf" srcId="{70219468-B59F-4260-A7B0-6752F0C5D53D}" destId="{57BE5FE1-89F8-4AC0-87FF-6BF7506326B4}" srcOrd="6" destOrd="0" presId="urn:microsoft.com/office/officeart/2005/8/layout/vList5"/>
    <dgm:cxn modelId="{14A71BDF-85C5-4704-8737-5E7757372156}" type="presParOf" srcId="{57BE5FE1-89F8-4AC0-87FF-6BF7506326B4}" destId="{94068261-3A72-463B-9A72-C5838763F62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5E2164-5266-44C3-9188-F6BF299F6CC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2796FC-65FA-482D-8F1B-5DB06E4ACC6C}">
      <dgm:prSet phldrT="[Текст]" custT="1"/>
      <dgm:spPr/>
      <dgm:t>
        <a:bodyPr/>
        <a:lstStyle/>
        <a:p>
          <a:r>
            <a:rPr lang="ru-RU" sz="1600" smtClean="0"/>
            <a:t>Юридическое </a:t>
          </a:r>
          <a:endParaRPr lang="ru-RU" sz="1600" dirty="0" smtClean="0"/>
        </a:p>
        <a:p>
          <a:r>
            <a:rPr lang="ru-RU" sz="1600" dirty="0" smtClean="0"/>
            <a:t>лицо</a:t>
          </a:r>
          <a:endParaRPr lang="ru-RU" sz="1600" dirty="0"/>
        </a:p>
      </dgm:t>
    </dgm:pt>
    <dgm:pt modelId="{A6AE42F3-E9B1-476F-973C-19FB6CFF8D87}" type="parTrans" cxnId="{CBBE206F-7D97-4703-8EA0-237B6C8FCEA4}">
      <dgm:prSet/>
      <dgm:spPr/>
      <dgm:t>
        <a:bodyPr/>
        <a:lstStyle/>
        <a:p>
          <a:endParaRPr lang="ru-RU"/>
        </a:p>
      </dgm:t>
    </dgm:pt>
    <dgm:pt modelId="{004C0F7E-3A7D-453C-9E02-27EBF26C5DCC}" type="sibTrans" cxnId="{CBBE206F-7D97-4703-8EA0-237B6C8FCEA4}">
      <dgm:prSet/>
      <dgm:spPr/>
      <dgm:t>
        <a:bodyPr/>
        <a:lstStyle/>
        <a:p>
          <a:endParaRPr lang="ru-RU"/>
        </a:p>
      </dgm:t>
    </dgm:pt>
    <dgm:pt modelId="{41A3B88A-DF05-4C6D-88BB-3BAD377EAF74}">
      <dgm:prSet phldrT="[Текст]" custT="1"/>
      <dgm:spPr/>
      <dgm:t>
        <a:bodyPr/>
        <a:lstStyle/>
        <a:p>
          <a:r>
            <a:rPr lang="ru-RU" sz="1400" smtClean="0"/>
            <a:t>Индивидуальный </a:t>
          </a:r>
          <a:r>
            <a:rPr lang="ru-RU" sz="1400" dirty="0" smtClean="0"/>
            <a:t>предприниматель</a:t>
          </a:r>
          <a:endParaRPr lang="ru-RU" sz="1400" dirty="0"/>
        </a:p>
      </dgm:t>
    </dgm:pt>
    <dgm:pt modelId="{4A9FB6E9-7367-4A8F-B7D1-E84EAABF4597}" type="parTrans" cxnId="{A3C23134-36A4-4DAE-A93A-FCDAE7341FE7}">
      <dgm:prSet/>
      <dgm:spPr/>
      <dgm:t>
        <a:bodyPr/>
        <a:lstStyle/>
        <a:p>
          <a:endParaRPr lang="ru-RU"/>
        </a:p>
      </dgm:t>
    </dgm:pt>
    <dgm:pt modelId="{F891DFA5-7DF5-4C90-B2F4-EEDA0E6A9A48}" type="sibTrans" cxnId="{A3C23134-36A4-4DAE-A93A-FCDAE7341FE7}">
      <dgm:prSet/>
      <dgm:spPr/>
      <dgm:t>
        <a:bodyPr/>
        <a:lstStyle/>
        <a:p>
          <a:endParaRPr lang="ru-RU"/>
        </a:p>
      </dgm:t>
    </dgm:pt>
    <dgm:pt modelId="{40941C4A-9CFA-425D-834D-D6BF4D965493}">
      <dgm:prSet custT="1"/>
      <dgm:spPr/>
      <dgm:t>
        <a:bodyPr/>
        <a:lstStyle/>
        <a:p>
          <a:pPr rtl="0"/>
          <a:r>
            <a:rPr lang="ru-RU" sz="1600" dirty="0" smtClean="0"/>
            <a:t>открытый перечень организаций </a:t>
          </a:r>
          <a:endParaRPr lang="ru-RU" sz="1600" dirty="0"/>
        </a:p>
      </dgm:t>
    </dgm:pt>
    <dgm:pt modelId="{499C340A-5E80-453E-8E31-E5666EE86444}" type="parTrans" cxnId="{2CABF88B-559C-4A06-B6CC-1F8D15E18F0D}">
      <dgm:prSet/>
      <dgm:spPr/>
      <dgm:t>
        <a:bodyPr/>
        <a:lstStyle/>
        <a:p>
          <a:endParaRPr lang="ru-RU"/>
        </a:p>
      </dgm:t>
    </dgm:pt>
    <dgm:pt modelId="{BF5B57DD-9814-4165-AFA6-26C33BEEC38C}" type="sibTrans" cxnId="{2CABF88B-559C-4A06-B6CC-1F8D15E18F0D}">
      <dgm:prSet/>
      <dgm:spPr/>
      <dgm:t>
        <a:bodyPr/>
        <a:lstStyle/>
        <a:p>
          <a:endParaRPr lang="ru-RU"/>
        </a:p>
      </dgm:t>
    </dgm:pt>
    <dgm:pt modelId="{3453952D-9F5D-4ABC-821B-DFDFEA855CFE}">
      <dgm:prSet custT="1"/>
      <dgm:spPr/>
      <dgm:t>
        <a:bodyPr/>
        <a:lstStyle/>
        <a:p>
          <a:r>
            <a:rPr lang="ru-RU" sz="1600" dirty="0" smtClean="0"/>
            <a:t>открытый перечень индивидуальных предпринимателей</a:t>
          </a:r>
          <a:endParaRPr lang="ru-RU" sz="1600" dirty="0"/>
        </a:p>
      </dgm:t>
    </dgm:pt>
    <dgm:pt modelId="{69E5BDF4-A0C3-4EDC-B128-78E2A62F01C4}" type="parTrans" cxnId="{6646ABC4-0CA2-4351-B2E2-714A2668D876}">
      <dgm:prSet/>
      <dgm:spPr/>
      <dgm:t>
        <a:bodyPr/>
        <a:lstStyle/>
        <a:p>
          <a:endParaRPr lang="ru-RU"/>
        </a:p>
      </dgm:t>
    </dgm:pt>
    <dgm:pt modelId="{D22C069E-B977-4542-8315-57D5BD60A1C4}" type="sibTrans" cxnId="{6646ABC4-0CA2-4351-B2E2-714A2668D876}">
      <dgm:prSet/>
      <dgm:spPr/>
      <dgm:t>
        <a:bodyPr/>
        <a:lstStyle/>
        <a:p>
          <a:endParaRPr lang="ru-RU"/>
        </a:p>
      </dgm:t>
    </dgm:pt>
    <dgm:pt modelId="{7482DAA4-3098-420B-BB7D-FDC06FEFC598}" type="pres">
      <dgm:prSet presAssocID="{F05E2164-5266-44C3-9188-F6BF299F6C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6D3E0A-624A-4FDC-AC0C-3CB544D2B440}" type="pres">
      <dgm:prSet presAssocID="{CF2796FC-65FA-482D-8F1B-5DB06E4ACC6C}" presName="node" presStyleLbl="node1" presStyleIdx="0" presStyleCnt="4" custLinFactNeighborX="-2398" custLinFactNeighborY="3913">
        <dgm:presLayoutVars>
          <dgm:bulletEnabled val="1"/>
        </dgm:presLayoutVars>
      </dgm:prSet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454F87A7-1D0F-4BB5-9D22-223E6CBBB1EB}" type="pres">
      <dgm:prSet presAssocID="{004C0F7E-3A7D-453C-9E02-27EBF26C5DCC}" presName="sibTrans" presStyleCnt="0"/>
      <dgm:spPr/>
    </dgm:pt>
    <dgm:pt modelId="{B21F4BB0-9844-4BC9-879A-6772D30BEA91}" type="pres">
      <dgm:prSet presAssocID="{41A3B88A-DF05-4C6D-88BB-3BAD377EAF74}" presName="node" presStyleLbl="node1" presStyleIdx="1" presStyleCnt="4">
        <dgm:presLayoutVars>
          <dgm:bulletEnabled val="1"/>
        </dgm:presLayoutVars>
      </dgm:prSet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81A160C0-4402-439D-BF94-250DAFFCD2B4}" type="pres">
      <dgm:prSet presAssocID="{F891DFA5-7DF5-4C90-B2F4-EEDA0E6A9A48}" presName="sibTrans" presStyleCnt="0"/>
      <dgm:spPr/>
    </dgm:pt>
    <dgm:pt modelId="{86FDA92B-E2EE-49A2-85D6-1837EC818D8C}" type="pres">
      <dgm:prSet presAssocID="{40941C4A-9CFA-425D-834D-D6BF4D965493}" presName="node" presStyleLbl="node1" presStyleIdx="2" presStyleCnt="4" custLinFactNeighborX="1537" custLinFactNeighborY="-2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48B40-57B8-4E1B-83A1-6B6DD3272FED}" type="pres">
      <dgm:prSet presAssocID="{BF5B57DD-9814-4165-AFA6-26C33BEEC38C}" presName="sibTrans" presStyleCnt="0"/>
      <dgm:spPr/>
    </dgm:pt>
    <dgm:pt modelId="{8E95F0AC-0C0A-40A1-888E-3EDD5FA3D8C4}" type="pres">
      <dgm:prSet presAssocID="{3453952D-9F5D-4ABC-821B-DFDFEA855C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589E9A-F7C8-4A68-B06C-1155AAAD7874}" type="presOf" srcId="{F05E2164-5266-44C3-9188-F6BF299F6CC4}" destId="{7482DAA4-3098-420B-BB7D-FDC06FEFC598}" srcOrd="0" destOrd="0" presId="urn:microsoft.com/office/officeart/2005/8/layout/default"/>
    <dgm:cxn modelId="{4CFFCAE0-8647-4B1A-8B67-61502956B114}" type="presOf" srcId="{CF2796FC-65FA-482D-8F1B-5DB06E4ACC6C}" destId="{B86D3E0A-624A-4FDC-AC0C-3CB544D2B440}" srcOrd="0" destOrd="0" presId="urn:microsoft.com/office/officeart/2005/8/layout/default"/>
    <dgm:cxn modelId="{F89F24A5-E247-44A7-9DC9-5514319D8292}" type="presOf" srcId="{41A3B88A-DF05-4C6D-88BB-3BAD377EAF74}" destId="{B21F4BB0-9844-4BC9-879A-6772D30BEA91}" srcOrd="0" destOrd="0" presId="urn:microsoft.com/office/officeart/2005/8/layout/default"/>
    <dgm:cxn modelId="{94DA30FF-0B63-4027-97C5-2A2D20242750}" type="presOf" srcId="{40941C4A-9CFA-425D-834D-D6BF4D965493}" destId="{86FDA92B-E2EE-49A2-85D6-1837EC818D8C}" srcOrd="0" destOrd="0" presId="urn:microsoft.com/office/officeart/2005/8/layout/default"/>
    <dgm:cxn modelId="{CBBE206F-7D97-4703-8EA0-237B6C8FCEA4}" srcId="{F05E2164-5266-44C3-9188-F6BF299F6CC4}" destId="{CF2796FC-65FA-482D-8F1B-5DB06E4ACC6C}" srcOrd="0" destOrd="0" parTransId="{A6AE42F3-E9B1-476F-973C-19FB6CFF8D87}" sibTransId="{004C0F7E-3A7D-453C-9E02-27EBF26C5DCC}"/>
    <dgm:cxn modelId="{A3C23134-36A4-4DAE-A93A-FCDAE7341FE7}" srcId="{F05E2164-5266-44C3-9188-F6BF299F6CC4}" destId="{41A3B88A-DF05-4C6D-88BB-3BAD377EAF74}" srcOrd="1" destOrd="0" parTransId="{4A9FB6E9-7367-4A8F-B7D1-E84EAABF4597}" sibTransId="{F891DFA5-7DF5-4C90-B2F4-EEDA0E6A9A48}"/>
    <dgm:cxn modelId="{FFEDFFDC-914E-4D85-97F0-E42EBC3E18B1}" type="presOf" srcId="{3453952D-9F5D-4ABC-821B-DFDFEA855CFE}" destId="{8E95F0AC-0C0A-40A1-888E-3EDD5FA3D8C4}" srcOrd="0" destOrd="0" presId="urn:microsoft.com/office/officeart/2005/8/layout/default"/>
    <dgm:cxn modelId="{2CABF88B-559C-4A06-B6CC-1F8D15E18F0D}" srcId="{F05E2164-5266-44C3-9188-F6BF299F6CC4}" destId="{40941C4A-9CFA-425D-834D-D6BF4D965493}" srcOrd="2" destOrd="0" parTransId="{499C340A-5E80-453E-8E31-E5666EE86444}" sibTransId="{BF5B57DD-9814-4165-AFA6-26C33BEEC38C}"/>
    <dgm:cxn modelId="{6646ABC4-0CA2-4351-B2E2-714A2668D876}" srcId="{F05E2164-5266-44C3-9188-F6BF299F6CC4}" destId="{3453952D-9F5D-4ABC-821B-DFDFEA855CFE}" srcOrd="3" destOrd="0" parTransId="{69E5BDF4-A0C3-4EDC-B128-78E2A62F01C4}" sibTransId="{D22C069E-B977-4542-8315-57D5BD60A1C4}"/>
    <dgm:cxn modelId="{245650B8-D85C-45F2-A9A2-FDBA76209649}" type="presParOf" srcId="{7482DAA4-3098-420B-BB7D-FDC06FEFC598}" destId="{B86D3E0A-624A-4FDC-AC0C-3CB544D2B440}" srcOrd="0" destOrd="0" presId="urn:microsoft.com/office/officeart/2005/8/layout/default"/>
    <dgm:cxn modelId="{99626768-D774-484A-AD5D-68A30EBB06C4}" type="presParOf" srcId="{7482DAA4-3098-420B-BB7D-FDC06FEFC598}" destId="{454F87A7-1D0F-4BB5-9D22-223E6CBBB1EB}" srcOrd="1" destOrd="0" presId="urn:microsoft.com/office/officeart/2005/8/layout/default"/>
    <dgm:cxn modelId="{85B60C2E-162E-4AA4-A935-94716F5E43B8}" type="presParOf" srcId="{7482DAA4-3098-420B-BB7D-FDC06FEFC598}" destId="{B21F4BB0-9844-4BC9-879A-6772D30BEA91}" srcOrd="2" destOrd="0" presId="urn:microsoft.com/office/officeart/2005/8/layout/default"/>
    <dgm:cxn modelId="{7A58C97D-5FE4-4563-86FD-4076CC5D39B1}" type="presParOf" srcId="{7482DAA4-3098-420B-BB7D-FDC06FEFC598}" destId="{81A160C0-4402-439D-BF94-250DAFFCD2B4}" srcOrd="3" destOrd="0" presId="urn:microsoft.com/office/officeart/2005/8/layout/default"/>
    <dgm:cxn modelId="{11812F1E-3E73-4F22-9AA3-8AA3F8D9E2BD}" type="presParOf" srcId="{7482DAA4-3098-420B-BB7D-FDC06FEFC598}" destId="{86FDA92B-E2EE-49A2-85D6-1837EC818D8C}" srcOrd="4" destOrd="0" presId="urn:microsoft.com/office/officeart/2005/8/layout/default"/>
    <dgm:cxn modelId="{3B4A4C4F-ED8C-4FFB-B9E6-D1FCE7230F9C}" type="presParOf" srcId="{7482DAA4-3098-420B-BB7D-FDC06FEFC598}" destId="{BE948B40-57B8-4E1B-83A1-6B6DD3272FED}" srcOrd="5" destOrd="0" presId="urn:microsoft.com/office/officeart/2005/8/layout/default"/>
    <dgm:cxn modelId="{FBB79E00-2171-49D2-85FC-0230AB4FF717}" type="presParOf" srcId="{7482DAA4-3098-420B-BB7D-FDC06FEFC598}" destId="{8E95F0AC-0C0A-40A1-888E-3EDD5FA3D8C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97E5E9-BFDD-42CA-8ABB-04C4050364C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C1C8E6-8736-4D4D-BD2D-CD82CBC92584}">
      <dgm:prSet custT="1"/>
      <dgm:spPr/>
      <dgm:t>
        <a:bodyPr/>
        <a:lstStyle/>
        <a:p>
          <a:pPr rtl="0"/>
          <a:r>
            <a:rPr lang="ru-RU" sz="1600" dirty="0" smtClean="0"/>
            <a:t>Выбор формы </a:t>
          </a:r>
          <a:endParaRPr lang="ru-RU" sz="1600" dirty="0"/>
        </a:p>
      </dgm:t>
    </dgm:pt>
    <dgm:pt modelId="{D3CADD5F-4D8C-4D6E-B7F7-141E7B8E5AEB}" type="parTrans" cxnId="{1F26CB0B-3AF1-4322-96F2-2798BE0B8700}">
      <dgm:prSet/>
      <dgm:spPr/>
      <dgm:t>
        <a:bodyPr/>
        <a:lstStyle/>
        <a:p>
          <a:endParaRPr lang="ru-RU"/>
        </a:p>
      </dgm:t>
    </dgm:pt>
    <dgm:pt modelId="{B9F42CD8-A322-40A7-A49C-98ECBA7896DC}" type="sibTrans" cxnId="{1F26CB0B-3AF1-4322-96F2-2798BE0B8700}">
      <dgm:prSet/>
      <dgm:spPr/>
      <dgm:t>
        <a:bodyPr/>
        <a:lstStyle/>
        <a:p>
          <a:endParaRPr lang="ru-RU"/>
        </a:p>
      </dgm:t>
    </dgm:pt>
    <dgm:pt modelId="{E5C132A6-366F-49C1-B079-FE521FAFA438}">
      <dgm:prSet custT="1"/>
      <dgm:spPr/>
      <dgm:t>
        <a:bodyPr/>
        <a:lstStyle/>
        <a:p>
          <a:pPr rtl="0"/>
          <a:r>
            <a:rPr lang="ru-RU" sz="1600" dirty="0" smtClean="0"/>
            <a:t>Установление системы критериев оценки        (перечня показателей, периодичности, механизма получения информации)</a:t>
          </a:r>
          <a:endParaRPr lang="ru-RU" sz="1600" dirty="0"/>
        </a:p>
      </dgm:t>
    </dgm:pt>
    <dgm:pt modelId="{135C4ACC-9107-45F0-9801-D551ACF40D4A}" type="parTrans" cxnId="{6F1273F2-4F14-46B0-B34A-16A48B467E2A}">
      <dgm:prSet/>
      <dgm:spPr/>
      <dgm:t>
        <a:bodyPr/>
        <a:lstStyle/>
        <a:p>
          <a:endParaRPr lang="ru-RU"/>
        </a:p>
      </dgm:t>
    </dgm:pt>
    <dgm:pt modelId="{BF311034-DB6C-4A1B-8101-6E6B0B4EE3EE}" type="sibTrans" cxnId="{6F1273F2-4F14-46B0-B34A-16A48B467E2A}">
      <dgm:prSet/>
      <dgm:spPr/>
      <dgm:t>
        <a:bodyPr/>
        <a:lstStyle/>
        <a:p>
          <a:endParaRPr lang="ru-RU"/>
        </a:p>
      </dgm:t>
    </dgm:pt>
    <dgm:pt modelId="{224D5DA1-621D-4D8F-BE46-F3BECDD7413E}">
      <dgm:prSet custT="1"/>
      <dgm:spPr/>
      <dgm:t>
        <a:bodyPr/>
        <a:lstStyle/>
        <a:p>
          <a:pPr rtl="0"/>
          <a:r>
            <a:rPr lang="ru-RU" sz="1600" dirty="0" smtClean="0"/>
            <a:t>Разработка порядка проведения оценочных процедур, контрольно-измерительных инструментов</a:t>
          </a:r>
        </a:p>
      </dgm:t>
    </dgm:pt>
    <dgm:pt modelId="{1895F35F-F693-49DA-B48D-B573C88B77F9}" type="parTrans" cxnId="{A155E964-1A1D-40FA-AF74-F50E5977C12A}">
      <dgm:prSet/>
      <dgm:spPr/>
      <dgm:t>
        <a:bodyPr/>
        <a:lstStyle/>
        <a:p>
          <a:endParaRPr lang="ru-RU"/>
        </a:p>
      </dgm:t>
    </dgm:pt>
    <dgm:pt modelId="{415BF94F-CC55-45D8-AB7B-7762A43C33CF}" type="sibTrans" cxnId="{A155E964-1A1D-40FA-AF74-F50E5977C12A}">
      <dgm:prSet/>
      <dgm:spPr/>
      <dgm:t>
        <a:bodyPr/>
        <a:lstStyle/>
        <a:p>
          <a:endParaRPr lang="ru-RU"/>
        </a:p>
      </dgm:t>
    </dgm:pt>
    <dgm:pt modelId="{B0BB280F-FCE2-440B-A18A-E2D33B94C000}">
      <dgm:prSet custT="1"/>
      <dgm:spPr/>
      <dgm:t>
        <a:bodyPr/>
        <a:lstStyle/>
        <a:p>
          <a:pPr rtl="0"/>
          <a:r>
            <a:rPr lang="ru-RU" sz="1600" dirty="0" smtClean="0"/>
            <a:t>Проведение  специализированных экспертиз</a:t>
          </a:r>
        </a:p>
      </dgm:t>
    </dgm:pt>
    <dgm:pt modelId="{B4FC0904-3CD3-4A5A-9E84-6CA01274C8D9}" type="parTrans" cxnId="{0575BA7F-4AF5-4580-91F1-4126C9BD288E}">
      <dgm:prSet/>
      <dgm:spPr/>
      <dgm:t>
        <a:bodyPr/>
        <a:lstStyle/>
        <a:p>
          <a:endParaRPr lang="ru-RU"/>
        </a:p>
      </dgm:t>
    </dgm:pt>
    <dgm:pt modelId="{0476CE4A-B405-459D-AD40-A481C28903AD}" type="sibTrans" cxnId="{0575BA7F-4AF5-4580-91F1-4126C9BD288E}">
      <dgm:prSet/>
      <dgm:spPr/>
      <dgm:t>
        <a:bodyPr/>
        <a:lstStyle/>
        <a:p>
          <a:endParaRPr lang="ru-RU"/>
        </a:p>
      </dgm:t>
    </dgm:pt>
    <dgm:pt modelId="{7C14A399-7C3C-4B10-879E-0F78CBE780FC}">
      <dgm:prSet custT="1"/>
      <dgm:spPr/>
      <dgm:t>
        <a:bodyPr/>
        <a:lstStyle/>
        <a:p>
          <a:pPr rtl="0"/>
          <a:r>
            <a:rPr lang="ru-RU" sz="1600" dirty="0" smtClean="0"/>
            <a:t>Подготовка аналитических справок, докладов о состоянии образования на основе проведенных оценочных процедур</a:t>
          </a:r>
        </a:p>
      </dgm:t>
    </dgm:pt>
    <dgm:pt modelId="{20C25CFB-E572-4899-99DF-A70B72129095}" type="parTrans" cxnId="{25F03414-1902-48A4-8D5A-AAE95D422D97}">
      <dgm:prSet/>
      <dgm:spPr/>
      <dgm:t>
        <a:bodyPr/>
        <a:lstStyle/>
        <a:p>
          <a:endParaRPr lang="ru-RU"/>
        </a:p>
      </dgm:t>
    </dgm:pt>
    <dgm:pt modelId="{37AC9D84-3A55-4CFE-8601-4763855BE1E8}" type="sibTrans" cxnId="{25F03414-1902-48A4-8D5A-AAE95D422D97}">
      <dgm:prSet/>
      <dgm:spPr/>
      <dgm:t>
        <a:bodyPr/>
        <a:lstStyle/>
        <a:p>
          <a:endParaRPr lang="ru-RU"/>
        </a:p>
      </dgm:t>
    </dgm:pt>
    <dgm:pt modelId="{471FF159-9D1E-4937-BB9A-0D46194A4EF2}" type="pres">
      <dgm:prSet presAssocID="{3797E5E9-BFDD-42CA-8ABB-04C4050364C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0AFBCF-4185-4A5D-B30B-9A3777BA0F30}" type="pres">
      <dgm:prSet presAssocID="{3797E5E9-BFDD-42CA-8ABB-04C4050364C7}" presName="dummyMaxCanvas" presStyleCnt="0">
        <dgm:presLayoutVars/>
      </dgm:prSet>
      <dgm:spPr/>
    </dgm:pt>
    <dgm:pt modelId="{FF92912E-E14B-42EC-8294-3971C40D21B5}" type="pres">
      <dgm:prSet presAssocID="{3797E5E9-BFDD-42CA-8ABB-04C4050364C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C1FC8-0AF9-4531-8007-234B5328D31F}" type="pres">
      <dgm:prSet presAssocID="{3797E5E9-BFDD-42CA-8ABB-04C4050364C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80F58-E6FC-4736-8E3F-70E8C5A0EA6C}" type="pres">
      <dgm:prSet presAssocID="{3797E5E9-BFDD-42CA-8ABB-04C4050364C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F90C2-2BE4-4843-B273-5A013C88BC30}" type="pres">
      <dgm:prSet presAssocID="{3797E5E9-BFDD-42CA-8ABB-04C4050364C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8ACCD-D0D2-4F99-AA6B-6D4C9A32FAC8}" type="pres">
      <dgm:prSet presAssocID="{3797E5E9-BFDD-42CA-8ABB-04C4050364C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A3882-3898-4020-98AB-955F80C40046}" type="pres">
      <dgm:prSet presAssocID="{3797E5E9-BFDD-42CA-8ABB-04C4050364C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81E83-34C3-4552-9DD1-4A961D1D7048}" type="pres">
      <dgm:prSet presAssocID="{3797E5E9-BFDD-42CA-8ABB-04C4050364C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098BE-3E18-4F67-A23C-43CC0ADDB292}" type="pres">
      <dgm:prSet presAssocID="{3797E5E9-BFDD-42CA-8ABB-04C4050364C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6FE7D-A085-40BD-8AB7-B4468780CABF}" type="pres">
      <dgm:prSet presAssocID="{3797E5E9-BFDD-42CA-8ABB-04C4050364C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EDFC4-2134-40CC-B7A1-E0FED89D9F0F}" type="pres">
      <dgm:prSet presAssocID="{3797E5E9-BFDD-42CA-8ABB-04C4050364C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AEDD2-98DE-4565-A690-08E06B099D3D}" type="pres">
      <dgm:prSet presAssocID="{3797E5E9-BFDD-42CA-8ABB-04C4050364C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01B70-3DCD-4AA2-BF4A-F25BE7C92AF7}" type="pres">
      <dgm:prSet presAssocID="{3797E5E9-BFDD-42CA-8ABB-04C4050364C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EBA30-FCD9-4896-A16F-3D91579574AD}" type="pres">
      <dgm:prSet presAssocID="{3797E5E9-BFDD-42CA-8ABB-04C4050364C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20C1E-3F2C-43AE-B865-72A138F5D0C7}" type="pres">
      <dgm:prSet presAssocID="{3797E5E9-BFDD-42CA-8ABB-04C4050364C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6023A2-04F8-491E-8336-BA32B53AA0B2}" type="presOf" srcId="{224D5DA1-621D-4D8F-BE46-F3BECDD7413E}" destId="{85001B70-3DCD-4AA2-BF4A-F25BE7C92AF7}" srcOrd="1" destOrd="0" presId="urn:microsoft.com/office/officeart/2005/8/layout/vProcess5"/>
    <dgm:cxn modelId="{7EDF7329-8195-4643-B97C-26FCBA95BEB0}" type="presOf" srcId="{70C1C8E6-8736-4D4D-BD2D-CD82CBC92584}" destId="{FF92912E-E14B-42EC-8294-3971C40D21B5}" srcOrd="0" destOrd="0" presId="urn:microsoft.com/office/officeart/2005/8/layout/vProcess5"/>
    <dgm:cxn modelId="{A1413457-31F9-4314-B5FC-2542CB303E75}" type="presOf" srcId="{B0BB280F-FCE2-440B-A18A-E2D33B94C000}" destId="{8D4EBA30-FCD9-4896-A16F-3D91579574AD}" srcOrd="1" destOrd="0" presId="urn:microsoft.com/office/officeart/2005/8/layout/vProcess5"/>
    <dgm:cxn modelId="{6F1273F2-4F14-46B0-B34A-16A48B467E2A}" srcId="{3797E5E9-BFDD-42CA-8ABB-04C4050364C7}" destId="{E5C132A6-366F-49C1-B079-FE521FAFA438}" srcOrd="1" destOrd="0" parTransId="{135C4ACC-9107-45F0-9801-D551ACF40D4A}" sibTransId="{BF311034-DB6C-4A1B-8101-6E6B0B4EE3EE}"/>
    <dgm:cxn modelId="{97342324-7465-4414-A266-57EB4848AF35}" type="presOf" srcId="{B0BB280F-FCE2-440B-A18A-E2D33B94C000}" destId="{2A0F90C2-2BE4-4843-B273-5A013C88BC30}" srcOrd="0" destOrd="0" presId="urn:microsoft.com/office/officeart/2005/8/layout/vProcess5"/>
    <dgm:cxn modelId="{108E9601-A5D8-4A78-B567-38AA288234AB}" type="presOf" srcId="{7C14A399-7C3C-4B10-879E-0F78CBE780FC}" destId="{A1220C1E-3F2C-43AE-B865-72A138F5D0C7}" srcOrd="1" destOrd="0" presId="urn:microsoft.com/office/officeart/2005/8/layout/vProcess5"/>
    <dgm:cxn modelId="{E2F26439-BFC8-41C6-BF2B-15BC514D4244}" type="presOf" srcId="{224D5DA1-621D-4D8F-BE46-F3BECDD7413E}" destId="{EAC80F58-E6FC-4736-8E3F-70E8C5A0EA6C}" srcOrd="0" destOrd="0" presId="urn:microsoft.com/office/officeart/2005/8/layout/vProcess5"/>
    <dgm:cxn modelId="{E8E49F22-79B5-474E-9B5E-2815662D4D42}" type="presOf" srcId="{70C1C8E6-8736-4D4D-BD2D-CD82CBC92584}" destId="{719EDFC4-2134-40CC-B7A1-E0FED89D9F0F}" srcOrd="1" destOrd="0" presId="urn:microsoft.com/office/officeart/2005/8/layout/vProcess5"/>
    <dgm:cxn modelId="{F774F03B-F7A5-49AB-BA6D-638D8C7BCB04}" type="presOf" srcId="{BF311034-DB6C-4A1B-8101-6E6B0B4EE3EE}" destId="{71C81E83-34C3-4552-9DD1-4A961D1D7048}" srcOrd="0" destOrd="0" presId="urn:microsoft.com/office/officeart/2005/8/layout/vProcess5"/>
    <dgm:cxn modelId="{77540F88-AE9F-4195-A699-8B2542643066}" type="presOf" srcId="{E5C132A6-366F-49C1-B079-FE521FAFA438}" destId="{0C4C1FC8-0AF9-4531-8007-234B5328D31F}" srcOrd="0" destOrd="0" presId="urn:microsoft.com/office/officeart/2005/8/layout/vProcess5"/>
    <dgm:cxn modelId="{A155E964-1A1D-40FA-AF74-F50E5977C12A}" srcId="{3797E5E9-BFDD-42CA-8ABB-04C4050364C7}" destId="{224D5DA1-621D-4D8F-BE46-F3BECDD7413E}" srcOrd="2" destOrd="0" parTransId="{1895F35F-F693-49DA-B48D-B573C88B77F9}" sibTransId="{415BF94F-CC55-45D8-AB7B-7762A43C33CF}"/>
    <dgm:cxn modelId="{1F26CB0B-3AF1-4322-96F2-2798BE0B8700}" srcId="{3797E5E9-BFDD-42CA-8ABB-04C4050364C7}" destId="{70C1C8E6-8736-4D4D-BD2D-CD82CBC92584}" srcOrd="0" destOrd="0" parTransId="{D3CADD5F-4D8C-4D6E-B7F7-141E7B8E5AEB}" sibTransId="{B9F42CD8-A322-40A7-A49C-98ECBA7896DC}"/>
    <dgm:cxn modelId="{A3C74573-5496-48B6-B159-424815EE4E7A}" type="presOf" srcId="{B9F42CD8-A322-40A7-A49C-98ECBA7896DC}" destId="{8A8A3882-3898-4020-98AB-955F80C40046}" srcOrd="0" destOrd="0" presId="urn:microsoft.com/office/officeart/2005/8/layout/vProcess5"/>
    <dgm:cxn modelId="{F0839F96-6ED4-4901-A1B7-CD2DC276EDE0}" type="presOf" srcId="{3797E5E9-BFDD-42CA-8ABB-04C4050364C7}" destId="{471FF159-9D1E-4937-BB9A-0D46194A4EF2}" srcOrd="0" destOrd="0" presId="urn:microsoft.com/office/officeart/2005/8/layout/vProcess5"/>
    <dgm:cxn modelId="{4EFC0B25-A71F-400E-9E1A-2D1E4B867ED9}" type="presOf" srcId="{7C14A399-7C3C-4B10-879E-0F78CBE780FC}" destId="{2A38ACCD-D0D2-4F99-AA6B-6D4C9A32FAC8}" srcOrd="0" destOrd="0" presId="urn:microsoft.com/office/officeart/2005/8/layout/vProcess5"/>
    <dgm:cxn modelId="{CF382A06-EAAB-46CE-9481-BC522D75C0B9}" type="presOf" srcId="{0476CE4A-B405-459D-AD40-A481C28903AD}" destId="{4BD6FE7D-A085-40BD-8AB7-B4468780CABF}" srcOrd="0" destOrd="0" presId="urn:microsoft.com/office/officeart/2005/8/layout/vProcess5"/>
    <dgm:cxn modelId="{093532EE-24BA-42CA-A5B7-44B2265871E8}" type="presOf" srcId="{E5C132A6-366F-49C1-B079-FE521FAFA438}" destId="{BC5AEDD2-98DE-4565-A690-08E06B099D3D}" srcOrd="1" destOrd="0" presId="urn:microsoft.com/office/officeart/2005/8/layout/vProcess5"/>
    <dgm:cxn modelId="{0575BA7F-4AF5-4580-91F1-4126C9BD288E}" srcId="{3797E5E9-BFDD-42CA-8ABB-04C4050364C7}" destId="{B0BB280F-FCE2-440B-A18A-E2D33B94C000}" srcOrd="3" destOrd="0" parTransId="{B4FC0904-3CD3-4A5A-9E84-6CA01274C8D9}" sibTransId="{0476CE4A-B405-459D-AD40-A481C28903AD}"/>
    <dgm:cxn modelId="{25F03414-1902-48A4-8D5A-AAE95D422D97}" srcId="{3797E5E9-BFDD-42CA-8ABB-04C4050364C7}" destId="{7C14A399-7C3C-4B10-879E-0F78CBE780FC}" srcOrd="4" destOrd="0" parTransId="{20C25CFB-E572-4899-99DF-A70B72129095}" sibTransId="{37AC9D84-3A55-4CFE-8601-4763855BE1E8}"/>
    <dgm:cxn modelId="{BBAAD258-0E9E-4B22-ACBD-6CF8983A4632}" type="presOf" srcId="{415BF94F-CC55-45D8-AB7B-7762A43C33CF}" destId="{B79098BE-3E18-4F67-A23C-43CC0ADDB292}" srcOrd="0" destOrd="0" presId="urn:microsoft.com/office/officeart/2005/8/layout/vProcess5"/>
    <dgm:cxn modelId="{862BB915-FCF7-462F-A89E-2E258C2C279E}" type="presParOf" srcId="{471FF159-9D1E-4937-BB9A-0D46194A4EF2}" destId="{540AFBCF-4185-4A5D-B30B-9A3777BA0F30}" srcOrd="0" destOrd="0" presId="urn:microsoft.com/office/officeart/2005/8/layout/vProcess5"/>
    <dgm:cxn modelId="{4392BC9D-F477-4E95-97A8-1602FAD4D920}" type="presParOf" srcId="{471FF159-9D1E-4937-BB9A-0D46194A4EF2}" destId="{FF92912E-E14B-42EC-8294-3971C40D21B5}" srcOrd="1" destOrd="0" presId="urn:microsoft.com/office/officeart/2005/8/layout/vProcess5"/>
    <dgm:cxn modelId="{7468F09C-1B2E-49F1-98CA-E253C7E63031}" type="presParOf" srcId="{471FF159-9D1E-4937-BB9A-0D46194A4EF2}" destId="{0C4C1FC8-0AF9-4531-8007-234B5328D31F}" srcOrd="2" destOrd="0" presId="urn:microsoft.com/office/officeart/2005/8/layout/vProcess5"/>
    <dgm:cxn modelId="{53C65F10-0CF8-480C-9189-BC1A24E295ED}" type="presParOf" srcId="{471FF159-9D1E-4937-BB9A-0D46194A4EF2}" destId="{EAC80F58-E6FC-4736-8E3F-70E8C5A0EA6C}" srcOrd="3" destOrd="0" presId="urn:microsoft.com/office/officeart/2005/8/layout/vProcess5"/>
    <dgm:cxn modelId="{FA8F59C0-02C3-4FD3-939D-0E39BFA9885B}" type="presParOf" srcId="{471FF159-9D1E-4937-BB9A-0D46194A4EF2}" destId="{2A0F90C2-2BE4-4843-B273-5A013C88BC30}" srcOrd="4" destOrd="0" presId="urn:microsoft.com/office/officeart/2005/8/layout/vProcess5"/>
    <dgm:cxn modelId="{B8B7F14A-E4DB-459F-953D-71BBEC55DEAE}" type="presParOf" srcId="{471FF159-9D1E-4937-BB9A-0D46194A4EF2}" destId="{2A38ACCD-D0D2-4F99-AA6B-6D4C9A32FAC8}" srcOrd="5" destOrd="0" presId="urn:microsoft.com/office/officeart/2005/8/layout/vProcess5"/>
    <dgm:cxn modelId="{C0085713-9A56-40AC-8624-FDFD995972C3}" type="presParOf" srcId="{471FF159-9D1E-4937-BB9A-0D46194A4EF2}" destId="{8A8A3882-3898-4020-98AB-955F80C40046}" srcOrd="6" destOrd="0" presId="urn:microsoft.com/office/officeart/2005/8/layout/vProcess5"/>
    <dgm:cxn modelId="{41C24E38-6F9B-40C0-94DF-B286CCB19D0A}" type="presParOf" srcId="{471FF159-9D1E-4937-BB9A-0D46194A4EF2}" destId="{71C81E83-34C3-4552-9DD1-4A961D1D7048}" srcOrd="7" destOrd="0" presId="urn:microsoft.com/office/officeart/2005/8/layout/vProcess5"/>
    <dgm:cxn modelId="{8E098776-07EB-439C-A4C5-989962067EA1}" type="presParOf" srcId="{471FF159-9D1E-4937-BB9A-0D46194A4EF2}" destId="{B79098BE-3E18-4F67-A23C-43CC0ADDB292}" srcOrd="8" destOrd="0" presId="urn:microsoft.com/office/officeart/2005/8/layout/vProcess5"/>
    <dgm:cxn modelId="{4DD2303A-2F98-4C04-A497-43F6169D9E7C}" type="presParOf" srcId="{471FF159-9D1E-4937-BB9A-0D46194A4EF2}" destId="{4BD6FE7D-A085-40BD-8AB7-B4468780CABF}" srcOrd="9" destOrd="0" presId="urn:microsoft.com/office/officeart/2005/8/layout/vProcess5"/>
    <dgm:cxn modelId="{D0FD9EE9-DEAB-4502-B8FE-DC302C88BBEF}" type="presParOf" srcId="{471FF159-9D1E-4937-BB9A-0D46194A4EF2}" destId="{719EDFC4-2134-40CC-B7A1-E0FED89D9F0F}" srcOrd="10" destOrd="0" presId="urn:microsoft.com/office/officeart/2005/8/layout/vProcess5"/>
    <dgm:cxn modelId="{50D9803B-A018-4E9E-B79A-CC571F9823BD}" type="presParOf" srcId="{471FF159-9D1E-4937-BB9A-0D46194A4EF2}" destId="{BC5AEDD2-98DE-4565-A690-08E06B099D3D}" srcOrd="11" destOrd="0" presId="urn:microsoft.com/office/officeart/2005/8/layout/vProcess5"/>
    <dgm:cxn modelId="{0AD25A32-76F9-4799-874A-D1C6F8F9CB19}" type="presParOf" srcId="{471FF159-9D1E-4937-BB9A-0D46194A4EF2}" destId="{85001B70-3DCD-4AA2-BF4A-F25BE7C92AF7}" srcOrd="12" destOrd="0" presId="urn:microsoft.com/office/officeart/2005/8/layout/vProcess5"/>
    <dgm:cxn modelId="{2E14084C-E20D-4BB9-9924-82628DECFF78}" type="presParOf" srcId="{471FF159-9D1E-4937-BB9A-0D46194A4EF2}" destId="{8D4EBA30-FCD9-4896-A16F-3D91579574AD}" srcOrd="13" destOrd="0" presId="urn:microsoft.com/office/officeart/2005/8/layout/vProcess5"/>
    <dgm:cxn modelId="{F459EE78-0846-428A-9058-F63AA41AD58F}" type="presParOf" srcId="{471FF159-9D1E-4937-BB9A-0D46194A4EF2}" destId="{A1220C1E-3F2C-43AE-B865-72A138F5D0C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90AE30-DD49-424E-B2DB-8C7DBA89260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E2FEB38-7224-4D10-A0F7-F225297C855C}">
      <dgm:prSet custT="1"/>
      <dgm:spPr/>
      <dgm:t>
        <a:bodyPr/>
        <a:lstStyle/>
        <a:p>
          <a:pPr rtl="0"/>
          <a:r>
            <a:rPr lang="ru-RU" sz="1200" dirty="0" smtClean="0"/>
            <a:t>потребители образовательных услуг</a:t>
          </a:r>
          <a:endParaRPr lang="ru-RU" sz="1200" dirty="0"/>
        </a:p>
      </dgm:t>
    </dgm:pt>
    <dgm:pt modelId="{29EF58C1-0548-4F79-8FA5-C6E75D0C6D1F}" type="parTrans" cxnId="{EE49674C-9C51-4CFC-9971-64827C25B922}">
      <dgm:prSet/>
      <dgm:spPr/>
      <dgm:t>
        <a:bodyPr/>
        <a:lstStyle/>
        <a:p>
          <a:endParaRPr lang="ru-RU"/>
        </a:p>
      </dgm:t>
    </dgm:pt>
    <dgm:pt modelId="{180AA735-4509-4D14-8EAA-FB77A2B8AB7D}" type="sibTrans" cxnId="{EE49674C-9C51-4CFC-9971-64827C25B922}">
      <dgm:prSet/>
      <dgm:spPr/>
      <dgm:t>
        <a:bodyPr/>
        <a:lstStyle/>
        <a:p>
          <a:endParaRPr lang="ru-RU"/>
        </a:p>
      </dgm:t>
    </dgm:pt>
    <dgm:pt modelId="{45DA2BD4-6F74-4563-ACCF-3934952AF3FB}">
      <dgm:prSet custT="1"/>
      <dgm:spPr/>
      <dgm:t>
        <a:bodyPr/>
        <a:lstStyle/>
        <a:p>
          <a:pPr rtl="0"/>
          <a:r>
            <a:rPr lang="ru-RU" sz="1200" dirty="0" smtClean="0"/>
            <a:t>юридические лица</a:t>
          </a:r>
          <a:endParaRPr lang="ru-RU" sz="1200" dirty="0"/>
        </a:p>
      </dgm:t>
    </dgm:pt>
    <dgm:pt modelId="{5B83EA78-7FD4-4C48-A0AC-664E0CB7E246}" type="parTrans" cxnId="{0DC892ED-6D2D-4DEC-950F-D8C75F8C7995}">
      <dgm:prSet/>
      <dgm:spPr/>
      <dgm:t>
        <a:bodyPr/>
        <a:lstStyle/>
        <a:p>
          <a:endParaRPr lang="ru-RU"/>
        </a:p>
      </dgm:t>
    </dgm:pt>
    <dgm:pt modelId="{BE42206B-0760-4474-AD5E-9486450FABA5}" type="sibTrans" cxnId="{0DC892ED-6D2D-4DEC-950F-D8C75F8C7995}">
      <dgm:prSet/>
      <dgm:spPr/>
      <dgm:t>
        <a:bodyPr/>
        <a:lstStyle/>
        <a:p>
          <a:endParaRPr lang="ru-RU"/>
        </a:p>
      </dgm:t>
    </dgm:pt>
    <dgm:pt modelId="{EFC7AE3F-B2C1-4B29-A54D-84A869A70A5C}">
      <dgm:prSet custT="1"/>
      <dgm:spPr/>
      <dgm:t>
        <a:bodyPr/>
        <a:lstStyle/>
        <a:p>
          <a:pPr rtl="0"/>
          <a:r>
            <a:rPr lang="ru-RU" sz="1200" dirty="0" smtClean="0"/>
            <a:t>учредители образовательной организации</a:t>
          </a:r>
          <a:endParaRPr lang="ru-RU" sz="1200" dirty="0"/>
        </a:p>
      </dgm:t>
    </dgm:pt>
    <dgm:pt modelId="{8E973067-0576-452F-A555-0670C3EEAEC9}" type="parTrans" cxnId="{EADBDAAF-08B6-40D4-992A-B61FA22E340C}">
      <dgm:prSet/>
      <dgm:spPr/>
      <dgm:t>
        <a:bodyPr/>
        <a:lstStyle/>
        <a:p>
          <a:endParaRPr lang="ru-RU"/>
        </a:p>
      </dgm:t>
    </dgm:pt>
    <dgm:pt modelId="{3F0CA5C6-98D0-4405-8216-8C3EEE93A7EF}" type="sibTrans" cxnId="{EADBDAAF-08B6-40D4-992A-B61FA22E340C}">
      <dgm:prSet/>
      <dgm:spPr/>
      <dgm:t>
        <a:bodyPr/>
        <a:lstStyle/>
        <a:p>
          <a:endParaRPr lang="ru-RU"/>
        </a:p>
      </dgm:t>
    </dgm:pt>
    <dgm:pt modelId="{4DCAC83F-19D4-4CD1-B4C4-E4C88CCFA1CF}">
      <dgm:prSet custT="1"/>
      <dgm:spPr/>
      <dgm:t>
        <a:bodyPr/>
        <a:lstStyle/>
        <a:p>
          <a:pPr rtl="0"/>
          <a:r>
            <a:rPr lang="ru-RU" sz="1200" dirty="0" smtClean="0"/>
            <a:t>общественный совет при региональном (муниципальном) органе исполнительной власти</a:t>
          </a:r>
          <a:endParaRPr lang="ru-RU" sz="1200" dirty="0"/>
        </a:p>
      </dgm:t>
    </dgm:pt>
    <dgm:pt modelId="{04FD6BF8-0AB9-453A-BF66-E2E84C7AA870}" type="parTrans" cxnId="{88AEDF46-0514-4979-AB63-7CD15F80461A}">
      <dgm:prSet/>
      <dgm:spPr/>
      <dgm:t>
        <a:bodyPr/>
        <a:lstStyle/>
        <a:p>
          <a:endParaRPr lang="ru-RU"/>
        </a:p>
      </dgm:t>
    </dgm:pt>
    <dgm:pt modelId="{C47D1B65-4DCD-48AF-90CB-242E10400D00}" type="sibTrans" cxnId="{88AEDF46-0514-4979-AB63-7CD15F80461A}">
      <dgm:prSet/>
      <dgm:spPr/>
      <dgm:t>
        <a:bodyPr/>
        <a:lstStyle/>
        <a:p>
          <a:endParaRPr lang="ru-RU"/>
        </a:p>
      </dgm:t>
    </dgm:pt>
    <dgm:pt modelId="{F94E5CFC-7546-4E51-9E56-3708EE5C13B7}">
      <dgm:prSet custT="1"/>
      <dgm:spPr/>
      <dgm:t>
        <a:bodyPr/>
        <a:lstStyle/>
        <a:p>
          <a:pPr rtl="0"/>
          <a:r>
            <a:rPr lang="ru-RU" sz="1200" dirty="0" smtClean="0"/>
            <a:t>региональная общественная палата</a:t>
          </a:r>
          <a:endParaRPr lang="ru-RU" sz="1200" dirty="0"/>
        </a:p>
      </dgm:t>
    </dgm:pt>
    <dgm:pt modelId="{63EA6F21-9E94-46E4-B358-3496C8570861}" type="parTrans" cxnId="{4093F736-3A30-40F4-B42B-7AC8E6E7F1D6}">
      <dgm:prSet/>
      <dgm:spPr/>
      <dgm:t>
        <a:bodyPr/>
        <a:lstStyle/>
        <a:p>
          <a:endParaRPr lang="ru-RU"/>
        </a:p>
      </dgm:t>
    </dgm:pt>
    <dgm:pt modelId="{68388CE4-AAEB-4B87-A78D-B7704FD46B38}" type="sibTrans" cxnId="{4093F736-3A30-40F4-B42B-7AC8E6E7F1D6}">
      <dgm:prSet/>
      <dgm:spPr/>
      <dgm:t>
        <a:bodyPr/>
        <a:lstStyle/>
        <a:p>
          <a:endParaRPr lang="ru-RU"/>
        </a:p>
      </dgm:t>
    </dgm:pt>
    <dgm:pt modelId="{7B39A733-BA1A-462C-96E4-97C1572481E8}">
      <dgm:prSet custT="1"/>
      <dgm:spPr/>
      <dgm:t>
        <a:bodyPr/>
        <a:lstStyle/>
        <a:p>
          <a:pPr rtl="0"/>
          <a:r>
            <a:rPr lang="ru-RU" sz="1200" dirty="0" smtClean="0"/>
            <a:t>общественные объединения</a:t>
          </a:r>
          <a:endParaRPr lang="ru-RU" sz="1200" dirty="0"/>
        </a:p>
      </dgm:t>
    </dgm:pt>
    <dgm:pt modelId="{83CC3833-A637-4F32-8C8B-96B627839FD9}" type="parTrans" cxnId="{8AE7E2D2-C812-4610-9A0D-00BA1C56E6C0}">
      <dgm:prSet/>
      <dgm:spPr/>
      <dgm:t>
        <a:bodyPr/>
        <a:lstStyle/>
        <a:p>
          <a:endParaRPr lang="ru-RU"/>
        </a:p>
      </dgm:t>
    </dgm:pt>
    <dgm:pt modelId="{3F6878CF-35FD-46E0-82FA-DDB2EF92DE0F}" type="sibTrans" cxnId="{8AE7E2D2-C812-4610-9A0D-00BA1C56E6C0}">
      <dgm:prSet/>
      <dgm:spPr/>
      <dgm:t>
        <a:bodyPr/>
        <a:lstStyle/>
        <a:p>
          <a:endParaRPr lang="ru-RU"/>
        </a:p>
      </dgm:t>
    </dgm:pt>
    <dgm:pt modelId="{5A51A6A9-28D0-4F1F-9D6D-FEFE9BC9933E}">
      <dgm:prSet custT="1"/>
      <dgm:spPr/>
      <dgm:t>
        <a:bodyPr/>
        <a:lstStyle/>
        <a:p>
          <a:pPr rtl="0"/>
          <a:r>
            <a:rPr lang="ru-RU" sz="1200" dirty="0" smtClean="0"/>
            <a:t>органы исполнительной власти субъектов Российской Федерации, осуществляющие управление в сфере образования </a:t>
          </a:r>
          <a:endParaRPr lang="ru-RU" sz="1200" dirty="0"/>
        </a:p>
      </dgm:t>
    </dgm:pt>
    <dgm:pt modelId="{A13E3EC8-04E6-4BD7-92AB-578CAD213677}" type="parTrans" cxnId="{0A1D3CA3-1E37-4C8C-B433-C200EC2661C1}">
      <dgm:prSet/>
      <dgm:spPr/>
      <dgm:t>
        <a:bodyPr/>
        <a:lstStyle/>
        <a:p>
          <a:endParaRPr lang="ru-RU"/>
        </a:p>
      </dgm:t>
    </dgm:pt>
    <dgm:pt modelId="{38B4DAE0-8AA2-40BD-A234-E7A876146AF1}" type="sibTrans" cxnId="{0A1D3CA3-1E37-4C8C-B433-C200EC2661C1}">
      <dgm:prSet/>
      <dgm:spPr/>
      <dgm:t>
        <a:bodyPr/>
        <a:lstStyle/>
        <a:p>
          <a:endParaRPr lang="ru-RU"/>
        </a:p>
      </dgm:t>
    </dgm:pt>
    <dgm:pt modelId="{15446756-EABF-44D0-A5F9-2E96AAF91942}">
      <dgm:prSet custT="1"/>
      <dgm:spPr/>
      <dgm:t>
        <a:bodyPr/>
        <a:lstStyle/>
        <a:p>
          <a:pPr rtl="0"/>
          <a:r>
            <a:rPr lang="ru-RU" sz="1200" dirty="0" smtClean="0"/>
            <a:t>органы местного самоуправления</a:t>
          </a:r>
          <a:endParaRPr lang="ru-RU" sz="1200" dirty="0"/>
        </a:p>
      </dgm:t>
    </dgm:pt>
    <dgm:pt modelId="{BF2B1763-1200-43A7-8772-080526B2CDA8}" type="parTrans" cxnId="{FDD2D816-C7EA-4F88-8E53-430A56A48FD0}">
      <dgm:prSet/>
      <dgm:spPr/>
      <dgm:t>
        <a:bodyPr/>
        <a:lstStyle/>
        <a:p>
          <a:endParaRPr lang="ru-RU"/>
        </a:p>
      </dgm:t>
    </dgm:pt>
    <dgm:pt modelId="{E4FB71F4-BF5C-45C5-8CB0-43CFB664373E}" type="sibTrans" cxnId="{FDD2D816-C7EA-4F88-8E53-430A56A48FD0}">
      <dgm:prSet/>
      <dgm:spPr/>
      <dgm:t>
        <a:bodyPr/>
        <a:lstStyle/>
        <a:p>
          <a:endParaRPr lang="ru-RU"/>
        </a:p>
      </dgm:t>
    </dgm:pt>
    <dgm:pt modelId="{C29DBC32-1806-4E22-96BB-5EFFE0323EE3}" type="pres">
      <dgm:prSet presAssocID="{C890AE30-DD49-424E-B2DB-8C7DBA8926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04F897-7B86-4187-BF0D-D3467006F07B}" type="pres">
      <dgm:prSet presAssocID="{1E2FEB38-7224-4D10-A0F7-F225297C855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E29B9-75FB-4D3B-B6CC-EEF2CB2BE7C0}" type="pres">
      <dgm:prSet presAssocID="{180AA735-4509-4D14-8EAA-FB77A2B8AB7D}" presName="sibTrans" presStyleCnt="0"/>
      <dgm:spPr/>
    </dgm:pt>
    <dgm:pt modelId="{E2B406C5-4A0F-4755-9107-2F676BCC742C}" type="pres">
      <dgm:prSet presAssocID="{45DA2BD4-6F74-4563-ACCF-3934952AF3F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C3179-1847-4934-BFB4-8BC421CA049E}" type="pres">
      <dgm:prSet presAssocID="{BE42206B-0760-4474-AD5E-9486450FABA5}" presName="sibTrans" presStyleCnt="0"/>
      <dgm:spPr/>
    </dgm:pt>
    <dgm:pt modelId="{83A1169C-B20C-487B-8F47-048A7457B013}" type="pres">
      <dgm:prSet presAssocID="{EFC7AE3F-B2C1-4B29-A54D-84A869A70A5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0C6E3-9D60-4CCC-B5EE-F98BAFCC33D6}" type="pres">
      <dgm:prSet presAssocID="{3F0CA5C6-98D0-4405-8216-8C3EEE93A7EF}" presName="sibTrans" presStyleCnt="0"/>
      <dgm:spPr/>
    </dgm:pt>
    <dgm:pt modelId="{72A9B4BA-2DBB-42F8-9E13-E1E539EC2CC1}" type="pres">
      <dgm:prSet presAssocID="{4DCAC83F-19D4-4CD1-B4C4-E4C88CCFA1C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BF7E3-2B63-477C-AA93-861DC2CD0E55}" type="pres">
      <dgm:prSet presAssocID="{C47D1B65-4DCD-48AF-90CB-242E10400D00}" presName="sibTrans" presStyleCnt="0"/>
      <dgm:spPr/>
    </dgm:pt>
    <dgm:pt modelId="{006B1924-C957-41A9-A55B-E8BE1CE447EA}" type="pres">
      <dgm:prSet presAssocID="{F94E5CFC-7546-4E51-9E56-3708EE5C13B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5F995-4119-4533-BF39-B5B634B27699}" type="pres">
      <dgm:prSet presAssocID="{68388CE4-AAEB-4B87-A78D-B7704FD46B38}" presName="sibTrans" presStyleCnt="0"/>
      <dgm:spPr/>
    </dgm:pt>
    <dgm:pt modelId="{9987D7FD-9B33-4F40-BC36-7DA16325EDD7}" type="pres">
      <dgm:prSet presAssocID="{7B39A733-BA1A-462C-96E4-97C1572481E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50D97-5C50-411E-9EA0-1247912D55F8}" type="pres">
      <dgm:prSet presAssocID="{3F6878CF-35FD-46E0-82FA-DDB2EF92DE0F}" presName="sibTrans" presStyleCnt="0"/>
      <dgm:spPr/>
    </dgm:pt>
    <dgm:pt modelId="{782A5967-1EF0-4CAB-BD1A-E2E83382A036}" type="pres">
      <dgm:prSet presAssocID="{5A51A6A9-28D0-4F1F-9D6D-FEFE9BC9933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3DBA3-CACD-41E9-8F6C-F1E8C0F3CE37}" type="pres">
      <dgm:prSet presAssocID="{38B4DAE0-8AA2-40BD-A234-E7A876146AF1}" presName="sibTrans" presStyleCnt="0"/>
      <dgm:spPr/>
    </dgm:pt>
    <dgm:pt modelId="{C9D445A1-8D31-47B0-95CD-D7742CFC6F69}" type="pres">
      <dgm:prSet presAssocID="{15446756-EABF-44D0-A5F9-2E96AAF9194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93F736-3A30-40F4-B42B-7AC8E6E7F1D6}" srcId="{C890AE30-DD49-424E-B2DB-8C7DBA892600}" destId="{F94E5CFC-7546-4E51-9E56-3708EE5C13B7}" srcOrd="4" destOrd="0" parTransId="{63EA6F21-9E94-46E4-B358-3496C8570861}" sibTransId="{68388CE4-AAEB-4B87-A78D-B7704FD46B38}"/>
    <dgm:cxn modelId="{FDD2D816-C7EA-4F88-8E53-430A56A48FD0}" srcId="{C890AE30-DD49-424E-B2DB-8C7DBA892600}" destId="{15446756-EABF-44D0-A5F9-2E96AAF91942}" srcOrd="7" destOrd="0" parTransId="{BF2B1763-1200-43A7-8772-080526B2CDA8}" sibTransId="{E4FB71F4-BF5C-45C5-8CB0-43CFB664373E}"/>
    <dgm:cxn modelId="{0A1D3CA3-1E37-4C8C-B433-C200EC2661C1}" srcId="{C890AE30-DD49-424E-B2DB-8C7DBA892600}" destId="{5A51A6A9-28D0-4F1F-9D6D-FEFE9BC9933E}" srcOrd="6" destOrd="0" parTransId="{A13E3EC8-04E6-4BD7-92AB-578CAD213677}" sibTransId="{38B4DAE0-8AA2-40BD-A234-E7A876146AF1}"/>
    <dgm:cxn modelId="{0DC892ED-6D2D-4DEC-950F-D8C75F8C7995}" srcId="{C890AE30-DD49-424E-B2DB-8C7DBA892600}" destId="{45DA2BD4-6F74-4563-ACCF-3934952AF3FB}" srcOrd="1" destOrd="0" parTransId="{5B83EA78-7FD4-4C48-A0AC-664E0CB7E246}" sibTransId="{BE42206B-0760-4474-AD5E-9486450FABA5}"/>
    <dgm:cxn modelId="{5EAE60C6-B139-4E7E-B161-174DE5E9E696}" type="presOf" srcId="{7B39A733-BA1A-462C-96E4-97C1572481E8}" destId="{9987D7FD-9B33-4F40-BC36-7DA16325EDD7}" srcOrd="0" destOrd="0" presId="urn:microsoft.com/office/officeart/2005/8/layout/default"/>
    <dgm:cxn modelId="{F386C709-B268-4F01-8246-CC7ED1CE4B7D}" type="presOf" srcId="{1E2FEB38-7224-4D10-A0F7-F225297C855C}" destId="{CB04F897-7B86-4187-BF0D-D3467006F07B}" srcOrd="0" destOrd="0" presId="urn:microsoft.com/office/officeart/2005/8/layout/default"/>
    <dgm:cxn modelId="{145DB32F-8D99-4CCB-97F0-F136A2525583}" type="presOf" srcId="{45DA2BD4-6F74-4563-ACCF-3934952AF3FB}" destId="{E2B406C5-4A0F-4755-9107-2F676BCC742C}" srcOrd="0" destOrd="0" presId="urn:microsoft.com/office/officeart/2005/8/layout/default"/>
    <dgm:cxn modelId="{81FC6806-C521-4B33-9535-E2EEC6AED823}" type="presOf" srcId="{EFC7AE3F-B2C1-4B29-A54D-84A869A70A5C}" destId="{83A1169C-B20C-487B-8F47-048A7457B013}" srcOrd="0" destOrd="0" presId="urn:microsoft.com/office/officeart/2005/8/layout/default"/>
    <dgm:cxn modelId="{C98042C3-AC38-4764-8D49-AC1F5C1D50F9}" type="presOf" srcId="{4DCAC83F-19D4-4CD1-B4C4-E4C88CCFA1CF}" destId="{72A9B4BA-2DBB-42F8-9E13-E1E539EC2CC1}" srcOrd="0" destOrd="0" presId="urn:microsoft.com/office/officeart/2005/8/layout/default"/>
    <dgm:cxn modelId="{8AE7E2D2-C812-4610-9A0D-00BA1C56E6C0}" srcId="{C890AE30-DD49-424E-B2DB-8C7DBA892600}" destId="{7B39A733-BA1A-462C-96E4-97C1572481E8}" srcOrd="5" destOrd="0" parTransId="{83CC3833-A637-4F32-8C8B-96B627839FD9}" sibTransId="{3F6878CF-35FD-46E0-82FA-DDB2EF92DE0F}"/>
    <dgm:cxn modelId="{ED3F1132-6C03-4072-AAF5-E3B2C66A9F85}" type="presOf" srcId="{C890AE30-DD49-424E-B2DB-8C7DBA892600}" destId="{C29DBC32-1806-4E22-96BB-5EFFE0323EE3}" srcOrd="0" destOrd="0" presId="urn:microsoft.com/office/officeart/2005/8/layout/default"/>
    <dgm:cxn modelId="{DA213035-424A-4A30-A562-525A67C90E68}" type="presOf" srcId="{15446756-EABF-44D0-A5F9-2E96AAF91942}" destId="{C9D445A1-8D31-47B0-95CD-D7742CFC6F69}" srcOrd="0" destOrd="0" presId="urn:microsoft.com/office/officeart/2005/8/layout/default"/>
    <dgm:cxn modelId="{88AEDF46-0514-4979-AB63-7CD15F80461A}" srcId="{C890AE30-DD49-424E-B2DB-8C7DBA892600}" destId="{4DCAC83F-19D4-4CD1-B4C4-E4C88CCFA1CF}" srcOrd="3" destOrd="0" parTransId="{04FD6BF8-0AB9-453A-BF66-E2E84C7AA870}" sibTransId="{C47D1B65-4DCD-48AF-90CB-242E10400D00}"/>
    <dgm:cxn modelId="{A8882840-4CF7-481B-8B63-984B729EE4D6}" type="presOf" srcId="{5A51A6A9-28D0-4F1F-9D6D-FEFE9BC9933E}" destId="{782A5967-1EF0-4CAB-BD1A-E2E83382A036}" srcOrd="0" destOrd="0" presId="urn:microsoft.com/office/officeart/2005/8/layout/default"/>
    <dgm:cxn modelId="{CD4DEEC6-738B-4D22-9291-B2D3B8EFC4E9}" type="presOf" srcId="{F94E5CFC-7546-4E51-9E56-3708EE5C13B7}" destId="{006B1924-C957-41A9-A55B-E8BE1CE447EA}" srcOrd="0" destOrd="0" presId="urn:microsoft.com/office/officeart/2005/8/layout/default"/>
    <dgm:cxn modelId="{EADBDAAF-08B6-40D4-992A-B61FA22E340C}" srcId="{C890AE30-DD49-424E-B2DB-8C7DBA892600}" destId="{EFC7AE3F-B2C1-4B29-A54D-84A869A70A5C}" srcOrd="2" destOrd="0" parTransId="{8E973067-0576-452F-A555-0670C3EEAEC9}" sibTransId="{3F0CA5C6-98D0-4405-8216-8C3EEE93A7EF}"/>
    <dgm:cxn modelId="{EE49674C-9C51-4CFC-9971-64827C25B922}" srcId="{C890AE30-DD49-424E-B2DB-8C7DBA892600}" destId="{1E2FEB38-7224-4D10-A0F7-F225297C855C}" srcOrd="0" destOrd="0" parTransId="{29EF58C1-0548-4F79-8FA5-C6E75D0C6D1F}" sibTransId="{180AA735-4509-4D14-8EAA-FB77A2B8AB7D}"/>
    <dgm:cxn modelId="{965BA5F3-6971-40CF-9878-839FC24E8518}" type="presParOf" srcId="{C29DBC32-1806-4E22-96BB-5EFFE0323EE3}" destId="{CB04F897-7B86-4187-BF0D-D3467006F07B}" srcOrd="0" destOrd="0" presId="urn:microsoft.com/office/officeart/2005/8/layout/default"/>
    <dgm:cxn modelId="{964C8CF1-DA8D-4110-B948-81F76DECF96A}" type="presParOf" srcId="{C29DBC32-1806-4E22-96BB-5EFFE0323EE3}" destId="{2DBE29B9-75FB-4D3B-B6CC-EEF2CB2BE7C0}" srcOrd="1" destOrd="0" presId="urn:microsoft.com/office/officeart/2005/8/layout/default"/>
    <dgm:cxn modelId="{D2E0DB38-4BCF-428A-977D-046E86A8C09F}" type="presParOf" srcId="{C29DBC32-1806-4E22-96BB-5EFFE0323EE3}" destId="{E2B406C5-4A0F-4755-9107-2F676BCC742C}" srcOrd="2" destOrd="0" presId="urn:microsoft.com/office/officeart/2005/8/layout/default"/>
    <dgm:cxn modelId="{7D1B5C9F-A480-49CE-B385-6DC4E0C88732}" type="presParOf" srcId="{C29DBC32-1806-4E22-96BB-5EFFE0323EE3}" destId="{9D0C3179-1847-4934-BFB4-8BC421CA049E}" srcOrd="3" destOrd="0" presId="urn:microsoft.com/office/officeart/2005/8/layout/default"/>
    <dgm:cxn modelId="{E83D679E-09D9-4B7B-A8C9-69EAABB5440D}" type="presParOf" srcId="{C29DBC32-1806-4E22-96BB-5EFFE0323EE3}" destId="{83A1169C-B20C-487B-8F47-048A7457B013}" srcOrd="4" destOrd="0" presId="urn:microsoft.com/office/officeart/2005/8/layout/default"/>
    <dgm:cxn modelId="{1F59BF46-7CDC-403F-BA91-AA031F21F3A4}" type="presParOf" srcId="{C29DBC32-1806-4E22-96BB-5EFFE0323EE3}" destId="{6360C6E3-9D60-4CCC-B5EE-F98BAFCC33D6}" srcOrd="5" destOrd="0" presId="urn:microsoft.com/office/officeart/2005/8/layout/default"/>
    <dgm:cxn modelId="{EBDA6230-BA2D-47C8-B05A-74FF40DC6334}" type="presParOf" srcId="{C29DBC32-1806-4E22-96BB-5EFFE0323EE3}" destId="{72A9B4BA-2DBB-42F8-9E13-E1E539EC2CC1}" srcOrd="6" destOrd="0" presId="urn:microsoft.com/office/officeart/2005/8/layout/default"/>
    <dgm:cxn modelId="{3B9ED449-5045-4C98-A08A-14AF843EC20E}" type="presParOf" srcId="{C29DBC32-1806-4E22-96BB-5EFFE0323EE3}" destId="{BB2BF7E3-2B63-477C-AA93-861DC2CD0E55}" srcOrd="7" destOrd="0" presId="urn:microsoft.com/office/officeart/2005/8/layout/default"/>
    <dgm:cxn modelId="{ECBE152C-4B2B-4893-95DB-055B1508FDFC}" type="presParOf" srcId="{C29DBC32-1806-4E22-96BB-5EFFE0323EE3}" destId="{006B1924-C957-41A9-A55B-E8BE1CE447EA}" srcOrd="8" destOrd="0" presId="urn:microsoft.com/office/officeart/2005/8/layout/default"/>
    <dgm:cxn modelId="{88576ED2-D443-4819-A507-BF4FD212B858}" type="presParOf" srcId="{C29DBC32-1806-4E22-96BB-5EFFE0323EE3}" destId="{F3E5F995-4119-4533-BF39-B5B634B27699}" srcOrd="9" destOrd="0" presId="urn:microsoft.com/office/officeart/2005/8/layout/default"/>
    <dgm:cxn modelId="{4B30E862-056A-45D2-84AA-5ED56FF92A39}" type="presParOf" srcId="{C29DBC32-1806-4E22-96BB-5EFFE0323EE3}" destId="{9987D7FD-9B33-4F40-BC36-7DA16325EDD7}" srcOrd="10" destOrd="0" presId="urn:microsoft.com/office/officeart/2005/8/layout/default"/>
    <dgm:cxn modelId="{C1A3D6AA-EDBF-4395-A89B-A9D67D352580}" type="presParOf" srcId="{C29DBC32-1806-4E22-96BB-5EFFE0323EE3}" destId="{FE450D97-5C50-411E-9EA0-1247912D55F8}" srcOrd="11" destOrd="0" presId="urn:microsoft.com/office/officeart/2005/8/layout/default"/>
    <dgm:cxn modelId="{FD468D3A-DC45-4A79-83F6-8AF461EFA6D4}" type="presParOf" srcId="{C29DBC32-1806-4E22-96BB-5EFFE0323EE3}" destId="{782A5967-1EF0-4CAB-BD1A-E2E83382A036}" srcOrd="12" destOrd="0" presId="urn:microsoft.com/office/officeart/2005/8/layout/default"/>
    <dgm:cxn modelId="{B1E208C1-D0BD-4986-9B2A-99CAC328A985}" type="presParOf" srcId="{C29DBC32-1806-4E22-96BB-5EFFE0323EE3}" destId="{B003DBA3-CACD-41E9-8F6C-F1E8C0F3CE37}" srcOrd="13" destOrd="0" presId="urn:microsoft.com/office/officeart/2005/8/layout/default"/>
    <dgm:cxn modelId="{E836A387-6502-431C-AD1D-785DE51C995E}" type="presParOf" srcId="{C29DBC32-1806-4E22-96BB-5EFFE0323EE3}" destId="{C9D445A1-8D31-47B0-95CD-D7742CFC6F6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F08BF5-710F-4049-9658-46419E9CE73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42D366-10D7-4F1C-B09F-CFCFDDA5A773}">
      <dgm:prSet custT="1"/>
      <dgm:spPr/>
      <dgm:t>
        <a:bodyPr/>
        <a:lstStyle/>
        <a:p>
          <a:pPr rtl="0"/>
          <a:r>
            <a:rPr lang="ru-RU" sz="1600" dirty="0" smtClean="0"/>
            <a:t>Разрабатывают и утверждают планы мероприятий по улучшению качества работы образовательных организаций</a:t>
          </a:r>
          <a:endParaRPr lang="ru-RU" sz="1600" dirty="0"/>
        </a:p>
      </dgm:t>
    </dgm:pt>
    <dgm:pt modelId="{D83F8DFD-7D37-4D37-968B-E51CBE5EE98F}" type="parTrans" cxnId="{3EFDA330-8D96-40C9-9E5F-256824BA0563}">
      <dgm:prSet/>
      <dgm:spPr/>
      <dgm:t>
        <a:bodyPr/>
        <a:lstStyle/>
        <a:p>
          <a:endParaRPr lang="ru-RU"/>
        </a:p>
      </dgm:t>
    </dgm:pt>
    <dgm:pt modelId="{7B109C95-52E2-411B-96E1-BE078A7A25ED}" type="sibTrans" cxnId="{3EFDA330-8D96-40C9-9E5F-256824BA0563}">
      <dgm:prSet/>
      <dgm:spPr/>
      <dgm:t>
        <a:bodyPr/>
        <a:lstStyle/>
        <a:p>
          <a:endParaRPr lang="ru-RU"/>
        </a:p>
      </dgm:t>
    </dgm:pt>
    <dgm:pt modelId="{FE01ADD8-E9D2-4CC3-9EFD-C606B202AD6D}">
      <dgm:prSet custT="1"/>
      <dgm:spPr/>
      <dgm:t>
        <a:bodyPr/>
        <a:lstStyle/>
        <a:p>
          <a:pPr rtl="0"/>
          <a:r>
            <a:rPr lang="ru-RU" sz="1600" dirty="0" smtClean="0"/>
            <a:t>Используют для решения задач, отраженных в основной образовательной программе (программах) организации</a:t>
          </a:r>
          <a:endParaRPr lang="ru-RU" sz="1600" dirty="0"/>
        </a:p>
      </dgm:t>
    </dgm:pt>
    <dgm:pt modelId="{20B54072-DC85-4DA2-AEA7-1DDD58E8372F}" type="parTrans" cxnId="{DC2A9B70-6817-4958-9062-B24CAB39930D}">
      <dgm:prSet/>
      <dgm:spPr/>
      <dgm:t>
        <a:bodyPr/>
        <a:lstStyle/>
        <a:p>
          <a:endParaRPr lang="ru-RU"/>
        </a:p>
      </dgm:t>
    </dgm:pt>
    <dgm:pt modelId="{1B3BB8BA-3108-4C17-A59F-D6A50E1F865B}" type="sibTrans" cxnId="{DC2A9B70-6817-4958-9062-B24CAB39930D}">
      <dgm:prSet/>
      <dgm:spPr/>
      <dgm:t>
        <a:bodyPr/>
        <a:lstStyle/>
        <a:p>
          <a:endParaRPr lang="ru-RU"/>
        </a:p>
      </dgm:t>
    </dgm:pt>
    <dgm:pt modelId="{A2655673-DD0C-4F9F-975A-5A5E38A4A283}">
      <dgm:prSet custT="1"/>
      <dgm:spPr/>
      <dgm:t>
        <a:bodyPr/>
        <a:lstStyle/>
        <a:p>
          <a:pPr rtl="0"/>
          <a:r>
            <a:rPr lang="ru-RU" sz="1600" dirty="0" smtClean="0"/>
            <a:t>Используют для повышения эффективности деятельности, достижения результатов освоения образовательных программ, соответствующих требованиям федеральных государственных образовательных стандартов</a:t>
          </a:r>
          <a:endParaRPr lang="ru-RU" sz="1600" dirty="0"/>
        </a:p>
      </dgm:t>
    </dgm:pt>
    <dgm:pt modelId="{C081835D-59A8-49A8-8C89-3F934B45CBF6}" type="parTrans" cxnId="{BAA24CCC-C149-4A02-BB94-38380064891F}">
      <dgm:prSet/>
      <dgm:spPr/>
      <dgm:t>
        <a:bodyPr/>
        <a:lstStyle/>
        <a:p>
          <a:endParaRPr lang="ru-RU"/>
        </a:p>
      </dgm:t>
    </dgm:pt>
    <dgm:pt modelId="{C2A50207-0FDB-4622-8A7B-8F695735CD30}" type="sibTrans" cxnId="{BAA24CCC-C149-4A02-BB94-38380064891F}">
      <dgm:prSet/>
      <dgm:spPr/>
      <dgm:t>
        <a:bodyPr/>
        <a:lstStyle/>
        <a:p>
          <a:endParaRPr lang="ru-RU"/>
        </a:p>
      </dgm:t>
    </dgm:pt>
    <dgm:pt modelId="{6C3EED79-2316-4C3C-B935-A589C86EE516}" type="pres">
      <dgm:prSet presAssocID="{9CF08BF5-710F-4049-9658-46419E9CE7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3D74F1-9D67-4E3D-A8F4-23CAC9F5C63A}" type="pres">
      <dgm:prSet presAssocID="{5742D366-10D7-4F1C-B09F-CFCFDDA5A773}" presName="linNode" presStyleCnt="0"/>
      <dgm:spPr/>
    </dgm:pt>
    <dgm:pt modelId="{561E9F30-93D0-488B-8DB2-93D2B0C7D94F}" type="pres">
      <dgm:prSet presAssocID="{5742D366-10D7-4F1C-B09F-CFCFDDA5A773}" presName="parentText" presStyleLbl="node1" presStyleIdx="0" presStyleCnt="3" custScaleX="1798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EDE62-7883-4AA4-A72A-DD0F67450BED}" type="pres">
      <dgm:prSet presAssocID="{7B109C95-52E2-411B-96E1-BE078A7A25ED}" presName="sp" presStyleCnt="0"/>
      <dgm:spPr/>
    </dgm:pt>
    <dgm:pt modelId="{091A87A0-C6E3-4745-A5F5-B97B1B290843}" type="pres">
      <dgm:prSet presAssocID="{FE01ADD8-E9D2-4CC3-9EFD-C606B202AD6D}" presName="linNode" presStyleCnt="0"/>
      <dgm:spPr/>
    </dgm:pt>
    <dgm:pt modelId="{4E62161D-9A03-4A83-849C-298CC80D2839}" type="pres">
      <dgm:prSet presAssocID="{FE01ADD8-E9D2-4CC3-9EFD-C606B202AD6D}" presName="parentText" presStyleLbl="node1" presStyleIdx="1" presStyleCnt="3" custScaleX="1798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8D42C-25A3-464D-BD69-CD39583C6DF7}" type="pres">
      <dgm:prSet presAssocID="{1B3BB8BA-3108-4C17-A59F-D6A50E1F865B}" presName="sp" presStyleCnt="0"/>
      <dgm:spPr/>
    </dgm:pt>
    <dgm:pt modelId="{C3973958-4E5C-43CF-993A-D030F50D30C1}" type="pres">
      <dgm:prSet presAssocID="{A2655673-DD0C-4F9F-975A-5A5E38A4A283}" presName="linNode" presStyleCnt="0"/>
      <dgm:spPr/>
    </dgm:pt>
    <dgm:pt modelId="{E86AAA48-189C-4B69-A8E8-FAD51B36B08E}" type="pres">
      <dgm:prSet presAssocID="{A2655673-DD0C-4F9F-975A-5A5E38A4A283}" presName="parentText" presStyleLbl="node1" presStyleIdx="2" presStyleCnt="3" custScaleX="1798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FDA330-8D96-40C9-9E5F-256824BA0563}" srcId="{9CF08BF5-710F-4049-9658-46419E9CE733}" destId="{5742D366-10D7-4F1C-B09F-CFCFDDA5A773}" srcOrd="0" destOrd="0" parTransId="{D83F8DFD-7D37-4D37-968B-E51CBE5EE98F}" sibTransId="{7B109C95-52E2-411B-96E1-BE078A7A25ED}"/>
    <dgm:cxn modelId="{602B19F1-3B85-4BCC-BEC6-DF6C7BA9DB52}" type="presOf" srcId="{9CF08BF5-710F-4049-9658-46419E9CE733}" destId="{6C3EED79-2316-4C3C-B935-A589C86EE516}" srcOrd="0" destOrd="0" presId="urn:microsoft.com/office/officeart/2005/8/layout/vList5"/>
    <dgm:cxn modelId="{31A6AB0D-53AC-4D23-9EC0-BD1BD760D1CB}" type="presOf" srcId="{FE01ADD8-E9D2-4CC3-9EFD-C606B202AD6D}" destId="{4E62161D-9A03-4A83-849C-298CC80D2839}" srcOrd="0" destOrd="0" presId="urn:microsoft.com/office/officeart/2005/8/layout/vList5"/>
    <dgm:cxn modelId="{BAA24CCC-C149-4A02-BB94-38380064891F}" srcId="{9CF08BF5-710F-4049-9658-46419E9CE733}" destId="{A2655673-DD0C-4F9F-975A-5A5E38A4A283}" srcOrd="2" destOrd="0" parTransId="{C081835D-59A8-49A8-8C89-3F934B45CBF6}" sibTransId="{C2A50207-0FDB-4622-8A7B-8F695735CD30}"/>
    <dgm:cxn modelId="{1D3657EC-5DE9-41F3-B413-66A4799CA2B8}" type="presOf" srcId="{A2655673-DD0C-4F9F-975A-5A5E38A4A283}" destId="{E86AAA48-189C-4B69-A8E8-FAD51B36B08E}" srcOrd="0" destOrd="0" presId="urn:microsoft.com/office/officeart/2005/8/layout/vList5"/>
    <dgm:cxn modelId="{DC2A9B70-6817-4958-9062-B24CAB39930D}" srcId="{9CF08BF5-710F-4049-9658-46419E9CE733}" destId="{FE01ADD8-E9D2-4CC3-9EFD-C606B202AD6D}" srcOrd="1" destOrd="0" parTransId="{20B54072-DC85-4DA2-AEA7-1DDD58E8372F}" sibTransId="{1B3BB8BA-3108-4C17-A59F-D6A50E1F865B}"/>
    <dgm:cxn modelId="{157C6C3D-2413-47A1-9429-503F44255F44}" type="presOf" srcId="{5742D366-10D7-4F1C-B09F-CFCFDDA5A773}" destId="{561E9F30-93D0-488B-8DB2-93D2B0C7D94F}" srcOrd="0" destOrd="0" presId="urn:microsoft.com/office/officeart/2005/8/layout/vList5"/>
    <dgm:cxn modelId="{F3E9EDBF-C99E-47CF-B612-E21A256318FD}" type="presParOf" srcId="{6C3EED79-2316-4C3C-B935-A589C86EE516}" destId="{253D74F1-9D67-4E3D-A8F4-23CAC9F5C63A}" srcOrd="0" destOrd="0" presId="urn:microsoft.com/office/officeart/2005/8/layout/vList5"/>
    <dgm:cxn modelId="{9A30A835-5A1D-464B-B07C-24E21C3FFA17}" type="presParOf" srcId="{253D74F1-9D67-4E3D-A8F4-23CAC9F5C63A}" destId="{561E9F30-93D0-488B-8DB2-93D2B0C7D94F}" srcOrd="0" destOrd="0" presId="urn:microsoft.com/office/officeart/2005/8/layout/vList5"/>
    <dgm:cxn modelId="{D500A6E3-43E8-4678-A432-31CE27AF85BD}" type="presParOf" srcId="{6C3EED79-2316-4C3C-B935-A589C86EE516}" destId="{109EDE62-7883-4AA4-A72A-DD0F67450BED}" srcOrd="1" destOrd="0" presId="urn:microsoft.com/office/officeart/2005/8/layout/vList5"/>
    <dgm:cxn modelId="{09A0E6DD-1B69-4AB5-92A0-811D5AB4D1AF}" type="presParOf" srcId="{6C3EED79-2316-4C3C-B935-A589C86EE516}" destId="{091A87A0-C6E3-4745-A5F5-B97B1B290843}" srcOrd="2" destOrd="0" presId="urn:microsoft.com/office/officeart/2005/8/layout/vList5"/>
    <dgm:cxn modelId="{E238D110-7949-4951-8281-102126B02B57}" type="presParOf" srcId="{091A87A0-C6E3-4745-A5F5-B97B1B290843}" destId="{4E62161D-9A03-4A83-849C-298CC80D2839}" srcOrd="0" destOrd="0" presId="urn:microsoft.com/office/officeart/2005/8/layout/vList5"/>
    <dgm:cxn modelId="{2F211079-2761-4401-B381-2D18EEA5C6C6}" type="presParOf" srcId="{6C3EED79-2316-4C3C-B935-A589C86EE516}" destId="{A448D42C-25A3-464D-BD69-CD39583C6DF7}" srcOrd="3" destOrd="0" presId="urn:microsoft.com/office/officeart/2005/8/layout/vList5"/>
    <dgm:cxn modelId="{58E696B8-61C7-428F-BAC0-57A641B4CAB5}" type="presParOf" srcId="{6C3EED79-2316-4C3C-B935-A589C86EE516}" destId="{C3973958-4E5C-43CF-993A-D030F50D30C1}" srcOrd="4" destOrd="0" presId="urn:microsoft.com/office/officeart/2005/8/layout/vList5"/>
    <dgm:cxn modelId="{6E962630-E384-436C-BC94-3077EB49CAB0}" type="presParOf" srcId="{C3973958-4E5C-43CF-993A-D030F50D30C1}" destId="{E86AAA48-189C-4B69-A8E8-FAD51B36B0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207CC3-86A0-4F56-8D61-9E8A405E4975}">
      <dsp:nvSpPr>
        <dsp:cNvPr id="0" name=""/>
        <dsp:cNvSpPr/>
      </dsp:nvSpPr>
      <dsp:spPr>
        <a:xfrm>
          <a:off x="0" y="62481"/>
          <a:ext cx="8229600" cy="216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Оценка качества образования (в том числе и по уровню и динамике развития детей) в отсутствии жестких возрастных нормативов развития способностей дошкольников</a:t>
          </a:r>
          <a:endParaRPr lang="ru-RU" sz="2500" kern="1200" dirty="0"/>
        </a:p>
      </dsp:txBody>
      <dsp:txXfrm>
        <a:off x="0" y="62481"/>
        <a:ext cx="8229600" cy="2164500"/>
      </dsp:txXfrm>
    </dsp:sp>
    <dsp:sp modelId="{2325D590-3C9E-4250-9B7B-7966576BD9EA}">
      <dsp:nvSpPr>
        <dsp:cNvPr id="0" name=""/>
        <dsp:cNvSpPr/>
      </dsp:nvSpPr>
      <dsp:spPr>
        <a:xfrm>
          <a:off x="0" y="2298981"/>
          <a:ext cx="8229600" cy="216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Делегирование дошкольной образовательной организации функций диагностики</a:t>
          </a:r>
          <a:endParaRPr lang="ru-RU" sz="2500" kern="1200" dirty="0"/>
        </a:p>
      </dsp:txBody>
      <dsp:txXfrm>
        <a:off x="0" y="2298981"/>
        <a:ext cx="8229600" cy="21645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8F6652-9CD9-4F60-9358-0FCC13153E68}">
      <dsp:nvSpPr>
        <dsp:cNvPr id="0" name=""/>
        <dsp:cNvSpPr/>
      </dsp:nvSpPr>
      <dsp:spPr>
        <a:xfrm>
          <a:off x="4015" y="2209"/>
          <a:ext cx="8139215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Федеральный закон от 29.12.2012 года №273-ФЗ «Об образовании в Российской Федерации» (статья 95)</a:t>
          </a:r>
          <a:endParaRPr lang="ru-RU" sz="1700" kern="1200" dirty="0"/>
        </a:p>
      </dsp:txBody>
      <dsp:txXfrm>
        <a:off x="4015" y="2209"/>
        <a:ext cx="8139215" cy="1458562"/>
      </dsp:txXfrm>
    </dsp:sp>
    <dsp:sp modelId="{72F979E7-6F0F-4620-8F6C-1546B2F28F9A}">
      <dsp:nvSpPr>
        <dsp:cNvPr id="0" name=""/>
        <dsp:cNvSpPr/>
      </dsp:nvSpPr>
      <dsp:spPr>
        <a:xfrm>
          <a:off x="4015" y="1533700"/>
          <a:ext cx="8159895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Постановление Правительства Российской Федерации от 30 марта 2013 года №286 «О формировании независимой системы оценки качества работы организаций, оказывающих социальные услуги»</a:t>
          </a:r>
          <a:endParaRPr lang="ru-RU" sz="1700" kern="1200" dirty="0"/>
        </a:p>
      </dsp:txBody>
      <dsp:txXfrm>
        <a:off x="4015" y="1533700"/>
        <a:ext cx="8159895" cy="1458562"/>
      </dsp:txXfrm>
    </dsp:sp>
    <dsp:sp modelId="{81BFA963-DF03-43F8-B5A0-E222A592497A}">
      <dsp:nvSpPr>
        <dsp:cNvPr id="0" name=""/>
        <dsp:cNvSpPr/>
      </dsp:nvSpPr>
      <dsp:spPr>
        <a:xfrm>
          <a:off x="4015" y="3065190"/>
          <a:ext cx="8221569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Методические рекомендации по проведению независимой системы оценки качества работы образовательных организаций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(</a:t>
          </a:r>
          <a:r>
            <a:rPr lang="ru-RU" sz="1700" kern="1200" dirty="0" err="1" smtClean="0"/>
            <a:t>Минобрнауки</a:t>
          </a:r>
          <a:r>
            <a:rPr lang="ru-RU" sz="1700" kern="1200" dirty="0" smtClean="0"/>
            <a:t> РФ) </a:t>
          </a:r>
          <a:endParaRPr lang="ru-RU" sz="1700" kern="1200" dirty="0"/>
        </a:p>
      </dsp:txBody>
      <dsp:txXfrm>
        <a:off x="4015" y="3065190"/>
        <a:ext cx="8221569" cy="14585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4038F4-165E-45DC-BC91-A17CF1D620D5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Образовательные организации </a:t>
          </a:r>
          <a:endParaRPr lang="ru-RU" sz="2000" kern="1200" dirty="0"/>
        </a:p>
      </dsp:txBody>
      <dsp:txXfrm rot="10800000">
        <a:off x="1609322" y="2573"/>
        <a:ext cx="5472684" cy="923459"/>
      </dsp:txXfrm>
    </dsp:sp>
    <dsp:sp modelId="{3F11ED46-504B-4FAA-9513-1254870BEA00}">
      <dsp:nvSpPr>
        <dsp:cNvPr id="0" name=""/>
        <dsp:cNvSpPr/>
      </dsp:nvSpPr>
      <dsp:spPr>
        <a:xfrm>
          <a:off x="1162470" y="3460"/>
          <a:ext cx="923459" cy="923459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325785-0575-4239-8C58-204A3DA379A6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Программы</a:t>
          </a:r>
          <a:endParaRPr lang="ru-RU" sz="2000" kern="1200" dirty="0"/>
        </a:p>
      </dsp:txBody>
      <dsp:txXfrm rot="10800000">
        <a:off x="1609322" y="1201692"/>
        <a:ext cx="5472684" cy="923459"/>
      </dsp:txXfrm>
    </dsp:sp>
    <dsp:sp modelId="{99297429-6BF9-475B-9A9D-1204F5F3CC78}">
      <dsp:nvSpPr>
        <dsp:cNvPr id="0" name=""/>
        <dsp:cNvSpPr/>
      </dsp:nvSpPr>
      <dsp:spPr>
        <a:xfrm>
          <a:off x="1162470" y="1227595"/>
          <a:ext cx="923459" cy="923459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D22026-3292-4A42-801D-342947135471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Условия реализации образовательного процесса</a:t>
          </a:r>
          <a:endParaRPr lang="ru-RU" sz="2000" kern="1200" dirty="0"/>
        </a:p>
      </dsp:txBody>
      <dsp:txXfrm rot="10800000">
        <a:off x="1609322" y="2400811"/>
        <a:ext cx="5472684" cy="923459"/>
      </dsp:txXfrm>
    </dsp:sp>
    <dsp:sp modelId="{EE4A73A2-1E55-4505-A6B1-AFC5664D91EA}">
      <dsp:nvSpPr>
        <dsp:cNvPr id="0" name=""/>
        <dsp:cNvSpPr/>
      </dsp:nvSpPr>
      <dsp:spPr>
        <a:xfrm>
          <a:off x="1162470" y="2379719"/>
          <a:ext cx="923459" cy="923459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49C58-A6E4-406C-BB00-5C8A4A11A91D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Результаты освоения обучающимися образовательных программ</a:t>
          </a:r>
          <a:endParaRPr lang="ru-RU" sz="2000" kern="1200" dirty="0"/>
        </a:p>
      </dsp:txBody>
      <dsp:txXfrm rot="10800000">
        <a:off x="1609322" y="3599929"/>
        <a:ext cx="5472684" cy="923459"/>
      </dsp:txXfrm>
    </dsp:sp>
    <dsp:sp modelId="{24536272-AF0E-4EF9-BFF0-7AFA93F03EFE}">
      <dsp:nvSpPr>
        <dsp:cNvPr id="0" name=""/>
        <dsp:cNvSpPr/>
      </dsp:nvSpPr>
      <dsp:spPr>
        <a:xfrm>
          <a:off x="1147593" y="3599929"/>
          <a:ext cx="923459" cy="923459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273555-B29E-4ADC-A944-305EDA1CC589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12402-BEB0-464E-AACE-4BE661366C72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Повышение уровня конкурентоспособности образовательных программ и образовательных организаций</a:t>
          </a:r>
          <a:endParaRPr lang="ru-RU" sz="1500" kern="1200" dirty="0"/>
        </a:p>
      </dsp:txBody>
      <dsp:txXfrm>
        <a:off x="2262981" y="0"/>
        <a:ext cx="5966618" cy="961767"/>
      </dsp:txXfrm>
    </dsp:sp>
    <dsp:sp modelId="{78102B4A-18BF-4A10-9D0F-3B861AAA0F41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FE3B4-17DD-46E8-976D-9D64B8DFBDBB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Объективизация оценки качества российского образования</a:t>
          </a:r>
          <a:endParaRPr lang="ru-RU" sz="1500" kern="1200" dirty="0"/>
        </a:p>
      </dsp:txBody>
      <dsp:txXfrm>
        <a:off x="2262981" y="961767"/>
        <a:ext cx="5966618" cy="961767"/>
      </dsp:txXfrm>
    </dsp:sp>
    <dsp:sp modelId="{2806B30C-6138-4323-A667-CB8CA46FD923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C4C5F-0E2A-473A-9040-070377C85FBA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Повышение уровня информированности потребителей образовательных услуг о качестве предоставляемого образования</a:t>
          </a:r>
          <a:endParaRPr lang="ru-RU" sz="1500" kern="1200" dirty="0"/>
        </a:p>
      </dsp:txBody>
      <dsp:txXfrm>
        <a:off x="2262981" y="1923534"/>
        <a:ext cx="5966618" cy="961767"/>
      </dsp:txXfrm>
    </dsp:sp>
    <dsp:sp modelId="{13D93EDF-D9F1-4840-A817-ADF99D779D31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F62D0-801D-4BA1-AE9D-6BEB12B815EA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Формирование общероссийской системы оценки качества образования</a:t>
          </a:r>
          <a:endParaRPr lang="ru-RU" sz="1500" kern="1200" dirty="0"/>
        </a:p>
      </dsp:txBody>
      <dsp:txXfrm>
        <a:off x="2262981" y="2885301"/>
        <a:ext cx="5966618" cy="96176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71D7E4-79A4-40E3-B2F1-8CBAC2DFDDA9}">
      <dsp:nvSpPr>
        <dsp:cNvPr id="0" name=""/>
        <dsp:cNvSpPr/>
      </dsp:nvSpPr>
      <dsp:spPr>
        <a:xfrm>
          <a:off x="1882557" y="2265"/>
          <a:ext cx="4320470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Аккредитация образовательных программ и образовательных организаций, их предоставляющих</a:t>
          </a:r>
          <a:endParaRPr lang="ru-RU" sz="1500" kern="1200" dirty="0"/>
        </a:p>
      </dsp:txBody>
      <dsp:txXfrm>
        <a:off x="1882557" y="2265"/>
        <a:ext cx="4320470" cy="1089501"/>
      </dsp:txXfrm>
    </dsp:sp>
    <dsp:sp modelId="{80AEEA12-5863-43BE-8253-351733BAA6B4}">
      <dsp:nvSpPr>
        <dsp:cNvPr id="0" name=""/>
        <dsp:cNvSpPr/>
      </dsp:nvSpPr>
      <dsp:spPr>
        <a:xfrm>
          <a:off x="1882557" y="1146242"/>
          <a:ext cx="4320470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Сертификация выпускников</a:t>
          </a:r>
          <a:endParaRPr lang="ru-RU" sz="1500" kern="1200" dirty="0"/>
        </a:p>
      </dsp:txBody>
      <dsp:txXfrm>
        <a:off x="1882557" y="1146242"/>
        <a:ext cx="4320470" cy="1089501"/>
      </dsp:txXfrm>
    </dsp:sp>
    <dsp:sp modelId="{F9696C4A-45A3-400C-8917-543263FF40CE}">
      <dsp:nvSpPr>
        <dsp:cNvPr id="0" name=""/>
        <dsp:cNvSpPr/>
      </dsp:nvSpPr>
      <dsp:spPr>
        <a:xfrm>
          <a:off x="1882557" y="2290219"/>
          <a:ext cx="4382153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Составление рейтингов образовательных программ или образовательных организаций</a:t>
          </a:r>
          <a:endParaRPr lang="ru-RU" sz="1500" kern="1200" dirty="0"/>
        </a:p>
      </dsp:txBody>
      <dsp:txXfrm>
        <a:off x="1882557" y="2290219"/>
        <a:ext cx="4382153" cy="1089501"/>
      </dsp:txXfrm>
    </dsp:sp>
    <dsp:sp modelId="{94068261-3A72-463B-9A72-C5838763F629}">
      <dsp:nvSpPr>
        <dsp:cNvPr id="0" name=""/>
        <dsp:cNvSpPr/>
      </dsp:nvSpPr>
      <dsp:spPr>
        <a:xfrm>
          <a:off x="1882557" y="3434195"/>
          <a:ext cx="4464485" cy="10895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Мониторинг деятельности образовательных организаций</a:t>
          </a:r>
          <a:endParaRPr lang="ru-RU" sz="1500" kern="1200" dirty="0"/>
        </a:p>
      </dsp:txBody>
      <dsp:txXfrm>
        <a:off x="1882557" y="3434195"/>
        <a:ext cx="4464485" cy="108950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D2EA7D-A5CC-4C25-9F34-06F076EF331B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B661E2-E0F6-4B51-8726-B992E78BF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Система оценки качества образования в современных условиях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68960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Независимая оценка качества </a:t>
            </a:r>
            <a:r>
              <a:rPr lang="ru-RU" dirty="0" smtClean="0">
                <a:solidFill>
                  <a:schemeClr val="tx1"/>
                </a:solidFill>
              </a:rPr>
              <a:t>образования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Начальник отдела контроля качества образования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Лагошная Е.М.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Инициаторы независимой оценки качества образования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738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Использование результатов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Проблемы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Открытые и общедоступные информационные ресурсы</a:t>
            </a:r>
            <a:r>
              <a:rPr lang="ru-RU" dirty="0" smtClean="0"/>
              <a:t>, содержащие информацию о деятельности образовательных организаций (об условиях, процессе, результате деятельности образовательных организаций), в том числе  предусмотренную Правилами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 (Постановление Правительства РФ от 10.07.2013 N 582)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источники информации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оценки качества образования в современных условиях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Информационная открытость дошкольной образовательной организации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600200"/>
          <a:ext cx="84249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Нормативно-правовые акты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а) информацию:</a:t>
            </a:r>
          </a:p>
          <a:p>
            <a:pPr>
              <a:buNone/>
            </a:pPr>
            <a:r>
              <a:rPr lang="ru-RU" sz="1400" dirty="0" smtClean="0"/>
              <a:t>об описании образовательной программы с приложением ее копии;</a:t>
            </a:r>
          </a:p>
          <a:p>
            <a:pPr>
              <a:buNone/>
            </a:pPr>
            <a:r>
              <a:rPr lang="ru-RU" sz="1400" dirty="0" smtClean="0"/>
              <a:t>об учебном плане с приложением его копии;</a:t>
            </a:r>
          </a:p>
          <a:p>
            <a:pPr>
              <a:buNone/>
            </a:pPr>
            <a:r>
              <a:rPr lang="ru-RU" sz="1400" dirty="0" smtClean="0"/>
              <a:t>о календарном учебном графике с приложением его копии;</a:t>
            </a:r>
          </a:p>
          <a:p>
            <a:pPr>
              <a:buNone/>
            </a:pPr>
            <a:r>
              <a:rPr lang="ru-RU" sz="1400" dirty="0" smtClean="0"/>
              <a:t>о методических и об иных документах, разработанных образовательной организацией для обеспечения образовательного процесса;</a:t>
            </a:r>
          </a:p>
          <a:p>
            <a:pPr>
              <a:buNone/>
            </a:pPr>
            <a:r>
              <a:rPr lang="ru-RU" sz="1400" dirty="0" smtClean="0"/>
              <a:t>о федеральных государственных образовательных стандартах с приложением их копий;</a:t>
            </a:r>
          </a:p>
          <a:p>
            <a:pPr>
              <a:buNone/>
            </a:pPr>
            <a:r>
              <a:rPr lang="ru-RU" sz="1400" dirty="0" smtClean="0"/>
              <a:t>о материально-техническом обеспечении образовательной деятельности,  об условиях питания и охраны здоровья обучающихся</a:t>
            </a:r>
          </a:p>
          <a:p>
            <a:r>
              <a:rPr lang="ru-RU" sz="1400" b="1" dirty="0" smtClean="0"/>
              <a:t>б) копии:</a:t>
            </a:r>
          </a:p>
          <a:p>
            <a:pPr>
              <a:buNone/>
            </a:pPr>
            <a:r>
              <a:rPr lang="ru-RU" sz="1400" dirty="0" smtClean="0"/>
              <a:t>локальных нормативных актов, предусмотренных ч. 2 ст. 30 Федерального закона « Об образовании в Российской Федерации»</a:t>
            </a:r>
          </a:p>
          <a:p>
            <a:r>
              <a:rPr lang="ru-RU" sz="1400" b="1" dirty="0" smtClean="0"/>
              <a:t>в) отчет о результатах </a:t>
            </a:r>
            <a:r>
              <a:rPr lang="ru-RU" sz="1400" b="1" dirty="0" err="1" smtClean="0"/>
              <a:t>самообследования</a:t>
            </a:r>
            <a:r>
              <a:rPr lang="ru-RU" sz="1400" b="1" dirty="0" smtClean="0"/>
              <a:t>;</a:t>
            </a:r>
          </a:p>
          <a:p>
            <a:r>
              <a:rPr lang="ru-RU" sz="1400" b="1" dirty="0" err="1" smtClean="0"/>
              <a:t>д</a:t>
            </a:r>
            <a:r>
              <a:rPr lang="ru-RU" sz="1400" b="1" dirty="0" smtClean="0"/>
              <a:t>) предписания</a:t>
            </a:r>
            <a:r>
              <a:rPr lang="ru-RU" sz="1400" dirty="0" smtClean="0"/>
              <a:t> органов, осуществляющих государственный контроль (надзор) в сфере образования, отчеты об исполнении таких предписаний;</a:t>
            </a:r>
          </a:p>
          <a:p>
            <a:r>
              <a:rPr lang="ru-RU" sz="1400" dirty="0" smtClean="0"/>
              <a:t>е) </a:t>
            </a:r>
            <a:r>
              <a:rPr lang="ru-RU" sz="1400" b="1" dirty="0" smtClean="0"/>
              <a:t>иную информацию</a:t>
            </a:r>
            <a:r>
              <a:rPr lang="ru-RU" sz="1400" dirty="0" smtClean="0"/>
              <a:t>, которая размещается, опубликовывается по решению образовательной организации и (или) размещение, опубликование которой являются обязательными в соответствии с законодательством Российской Федерации.</a:t>
            </a:r>
          </a:p>
          <a:p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Образовательная организация </a:t>
            </a:r>
            <a:br>
              <a:rPr lang="ru-RU" sz="2400" dirty="0" smtClean="0"/>
            </a:br>
            <a:r>
              <a:rPr lang="ru-RU" sz="2400" dirty="0" smtClean="0"/>
              <a:t>размещает на официальном сайте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Дефицит мест в детских садах</a:t>
            </a:r>
          </a:p>
          <a:p>
            <a:r>
              <a:rPr lang="ru-RU" b="1" dirty="0" smtClean="0"/>
              <a:t>Ежедневное общение с воспитателями групп</a:t>
            </a:r>
          </a:p>
          <a:p>
            <a:r>
              <a:rPr lang="ru-RU" b="1" dirty="0" err="1" smtClean="0"/>
              <a:t>Несформированность</a:t>
            </a:r>
            <a:r>
              <a:rPr lang="ru-RU" b="1" dirty="0" smtClean="0"/>
              <a:t> интереса общественности к сайтам дошкольных учреждений</a:t>
            </a:r>
          </a:p>
          <a:p>
            <a:r>
              <a:rPr lang="ru-RU" b="1" dirty="0" smtClean="0"/>
              <a:t>Недостаточное финансирование и отсутствие квалифицированных кадров для создания и сопровождения сайта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Почему сайтов детских садов мало?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Грамотно организованный сайт может снять большую часть негативной аргументации за счет предоставления достоверной информации, опровергающей бездоказательную критику, а также за счет выстраивания коммуникации с родителями, учредителями, общественностью по самым разным вопросам жизнедеятельности сада.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mtClean="0"/>
              <a:t>  Зачем нужен </a:t>
            </a:r>
            <a:r>
              <a:rPr lang="ru-RU" dirty="0" smtClean="0"/>
              <a:t>сайт? 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Сайт детского сада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особенности оценки качества дошкольного образования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оценки качества образования в современных условиях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Мониторинг системы дошкольного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Мониторинг системы дошкольного образования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Объекты мониторинга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200" b="1" dirty="0" smtClean="0"/>
              <a:t>ПЕРЕЧЕНЬ</a:t>
            </a:r>
            <a:br>
              <a:rPr lang="ru-RU" sz="2200" b="1" dirty="0" smtClean="0"/>
            </a:br>
            <a:r>
              <a:rPr lang="ru-RU" sz="2200" b="1" dirty="0" smtClean="0"/>
              <a:t>ОБЯЗАТЕЛЬНОЙ ИНФОРМАЦИИ О СИСТЕМЕ ОБРАЗОВАНИЯ,</a:t>
            </a:r>
            <a:br>
              <a:rPr lang="ru-RU" sz="2200" b="1" dirty="0" smtClean="0"/>
            </a:br>
            <a:r>
              <a:rPr lang="ru-RU" sz="2200" b="1" dirty="0" smtClean="0"/>
              <a:t>ПОДЛЕЖАЩЕЙ МОНИТОРИНГУ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232248"/>
                <a:gridCol w="2273424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Федеральный государственный контроль качества образования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Независимая  оценка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качества образования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Мониторинг качества образования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Цели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Оценка соответствия образовательной деятельности и подготовки обучающихся требованиям федеральных государственных образовательных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стандартов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Повышение уровня конкурентоспособности;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объективизация оценки качества образования;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повышение уровня информированности потребителей услуг о качестве предоставляемого образования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Непрерывный системный анализ и оценка состояния и перспектив развития образования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Объекты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Юридические лица     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Юридические лица     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программы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Юридические лица 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обучающиеся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результаты образования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</a:rPr>
                        <a:t>Периодичность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Не чаще, чем 1 раз в 2 года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Не определена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Систематически, не реже 1 раза в год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Система оценки качества общего образования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764704"/>
          <a:ext cx="8424936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232248"/>
                <a:gridCol w="2088232"/>
                <a:gridCol w="2304256"/>
              </a:tblGrid>
              <a:tr h="864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Федеральный государственный контроль качества образования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Независимая  оценка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качества образования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Мониторинг качества образования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76264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Формы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Плановые и внеплановые проверки образовательных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Аккредитация 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сертификация 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составление рейтингов 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мониторинг 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Стандартизированное наблюдение за состоянием образования и динамикой изменений его результатов,  учебными и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внеучебными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 достижениями обучающихся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76264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Кто проводит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Органы исполнительной власти субъектов Российской Федерации, осуществляющие переданные Российской Федерацией полномочия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Юридическое лицо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индивидуальный предприниматель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Образовательная организация;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органы исполнительной власти субъектов РФ и органы местного самоуправления, осуществляющие управление в сфере образования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80920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814"/>
                <a:gridCol w="2054814"/>
                <a:gridCol w="2054814"/>
                <a:gridCol w="2116478"/>
              </a:tblGrid>
              <a:tr h="17919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Федеральный государственный контроль качества образования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Независимая  оценка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качества образования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Мониторинг качества образования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76612">
                <a:tc>
                  <a:txBody>
                    <a:bodyPr/>
                    <a:lstStyle/>
                    <a:p>
                      <a:pPr marL="228600"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Правовые последствия, использование результатов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Пресечение и устранение выявленных нарушений требований путем выдачи предписаний;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приостановление действия государственной аккредитации;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лишение государственной аккредитации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Разработка  и утверждение планов мероприятий по улучшению качества работы, повышения эффективности деятельности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Проведение внеплановых проверок образовательных организаций;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2286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анализ состояния и перспектив развития образования, усиление результативности функционирования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Основные задачи органов, осуществляющих  управление в сфере образования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задачи образовательных организаций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700" dirty="0" smtClean="0"/>
              <a:t>Спасибо за внимание!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Отдел контроля качества образования</a:t>
            </a:r>
          </a:p>
          <a:p>
            <a:pPr algn="ctr">
              <a:buNone/>
            </a:pPr>
            <a:r>
              <a:rPr lang="ru-RU" dirty="0" err="1" smtClean="0"/>
              <a:t>ch-contr@edu.debryansk.ru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66-61-00</a:t>
            </a:r>
          </a:p>
          <a:p>
            <a:pPr algn="ctr">
              <a:buNone/>
            </a:pPr>
            <a:r>
              <a:rPr lang="ru-RU" dirty="0" smtClean="0"/>
              <a:t>66-65-02</a:t>
            </a:r>
          </a:p>
          <a:p>
            <a:pPr algn="ctr">
              <a:buNone/>
            </a:pPr>
            <a:r>
              <a:rPr lang="ru-RU" dirty="0" smtClean="0"/>
              <a:t>66-65-11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Нормативно-правовые акты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Объекты независимой оценки качества образования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3600" b="1" dirty="0" smtClean="0"/>
              <a:t>Цели </a:t>
            </a:r>
            <a:r>
              <a:rPr lang="ru-RU" sz="3600" b="1" dirty="0"/>
              <a:t>создания системы </a:t>
            </a:r>
            <a:r>
              <a:rPr lang="ru-RU" sz="3600" b="1" dirty="0" smtClean="0"/>
              <a:t>независимой </a:t>
            </a:r>
            <a:r>
              <a:rPr lang="ru-RU" sz="3600" b="1" dirty="0"/>
              <a:t>оценки качества образования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Формы независимой </a:t>
            </a:r>
            <a:r>
              <a:rPr lang="ru-RU" sz="3200" b="1" dirty="0"/>
              <a:t>оценки качества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Кто проводит?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Требования к организации, осуществляющей оценку качества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законодательном уровне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подзаконном уровне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установление </a:t>
            </a:r>
            <a:r>
              <a:rPr lang="ru-RU" dirty="0"/>
              <a:t>организационно-правового статуса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компетентность </a:t>
            </a:r>
          </a:p>
          <a:p>
            <a:r>
              <a:rPr lang="ru-RU" dirty="0" smtClean="0"/>
              <a:t>репутация</a:t>
            </a:r>
            <a:endParaRPr lang="ru-RU" dirty="0"/>
          </a:p>
          <a:p>
            <a:r>
              <a:rPr lang="ru-RU" dirty="0" smtClean="0"/>
              <a:t>независимость</a:t>
            </a:r>
            <a:endParaRPr lang="ru-RU" dirty="0"/>
          </a:p>
          <a:p>
            <a:r>
              <a:rPr lang="ru-RU" dirty="0"/>
              <a:t>информационная </a:t>
            </a:r>
            <a:r>
              <a:rPr lang="ru-RU" dirty="0" smtClean="0"/>
              <a:t>открытость</a:t>
            </a:r>
            <a:endParaRPr lang="ru-RU" dirty="0"/>
          </a:p>
          <a:p>
            <a:r>
              <a:rPr lang="ru-RU" dirty="0"/>
              <a:t>иные требования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051720" y="2780928"/>
            <a:ext cx="432048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3789040"/>
            <a:ext cx="36004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456184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Процедура независимой оценк</a:t>
            </a:r>
            <a:r>
              <a:rPr lang="ru-RU" sz="3200" dirty="0" smtClean="0"/>
              <a:t>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506</TotalTime>
  <Words>1200</Words>
  <Application>Microsoft Office PowerPoint</Application>
  <PresentationFormat>Экран (4:3)</PresentationFormat>
  <Paragraphs>187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Система оценки качества образования в современных условиях</vt:lpstr>
      <vt:lpstr>Основные особенности оценки качества дошкольного образования</vt:lpstr>
      <vt:lpstr>Нормативно-правовые акты</vt:lpstr>
      <vt:lpstr> Объекты независимой оценки качества образования </vt:lpstr>
      <vt:lpstr>  Цели создания системы независимой оценки качества образования </vt:lpstr>
      <vt:lpstr>Формы независимой оценки качества образования </vt:lpstr>
      <vt:lpstr>Кто проводит?</vt:lpstr>
      <vt:lpstr>Требования к организации, осуществляющей оценку качества</vt:lpstr>
      <vt:lpstr>Процедура независимой оценки</vt:lpstr>
      <vt:lpstr>Инициаторы независимой оценки качества образования</vt:lpstr>
      <vt:lpstr>Использование результатов</vt:lpstr>
      <vt:lpstr>Проблемы</vt:lpstr>
      <vt:lpstr>Основные источники информации</vt:lpstr>
      <vt:lpstr>Система оценки качества образования в современных условиях</vt:lpstr>
      <vt:lpstr>Нормативно-правовые акты</vt:lpstr>
      <vt:lpstr>Образовательная организация  размещает на официальном сайте</vt:lpstr>
      <vt:lpstr>Почему сайтов детских садов мало?</vt:lpstr>
      <vt:lpstr>  Зачем нужен сайт?  </vt:lpstr>
      <vt:lpstr>Сайт детского сада</vt:lpstr>
      <vt:lpstr>Система оценки качества образования в современных условиях</vt:lpstr>
      <vt:lpstr>Мониторинг системы дошкольного образования</vt:lpstr>
      <vt:lpstr>Объекты мониторинга</vt:lpstr>
      <vt:lpstr> ПЕРЕЧЕНЬ ОБЯЗАТЕЛЬНОЙ ИНФОРМАЦИИ О СИСТЕМЕ ОБРАЗОВАНИЯ, ПОДЛЕЖАЩЕЙ МОНИТОРИНГУ </vt:lpstr>
      <vt:lpstr>Система оценки качества общего образования</vt:lpstr>
      <vt:lpstr>Слайд 25</vt:lpstr>
      <vt:lpstr>Слайд 26</vt:lpstr>
      <vt:lpstr>Основные задачи органов, осуществляющих  управление в сфере образования</vt:lpstr>
      <vt:lpstr>Основные задачи образовательных организаций</vt:lpstr>
      <vt:lpstr>Слайд 29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Независимая оценка качества образования</dc:title>
  <dc:creator>Лагошная</dc:creator>
  <cp:lastModifiedBy>Customer</cp:lastModifiedBy>
  <cp:revision>59</cp:revision>
  <dcterms:created xsi:type="dcterms:W3CDTF">2013-11-22T08:00:39Z</dcterms:created>
  <dcterms:modified xsi:type="dcterms:W3CDTF">2013-11-27T13:01:56Z</dcterms:modified>
</cp:coreProperties>
</file>